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ED40B-ABAC-A446-9544-76E1BE5DE24A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7967B24-427D-9A42-8536-17CB2E511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04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ED40B-ABAC-A446-9544-76E1BE5DE24A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7967B24-427D-9A42-8536-17CB2E511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88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ED40B-ABAC-A446-9544-76E1BE5DE24A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7967B24-427D-9A42-8536-17CB2E51168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269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ED40B-ABAC-A446-9544-76E1BE5DE24A}" type="datetimeFigureOut">
              <a:rPr lang="en-US" smtClean="0"/>
              <a:t>4/4/23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7967B24-427D-9A42-8536-17CB2E511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99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ED40B-ABAC-A446-9544-76E1BE5DE24A}" type="datetimeFigureOut">
              <a:rPr lang="en-US" smtClean="0"/>
              <a:t>4/4/23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7967B24-427D-9A42-8536-17CB2E51168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0116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ED40B-ABAC-A446-9544-76E1BE5DE24A}" type="datetimeFigureOut">
              <a:rPr lang="en-US" smtClean="0"/>
              <a:t>4/4/23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7967B24-427D-9A42-8536-17CB2E511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47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ED40B-ABAC-A446-9544-76E1BE5DE24A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7B24-427D-9A42-8536-17CB2E511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046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ED40B-ABAC-A446-9544-76E1BE5DE24A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7B24-427D-9A42-8536-17CB2E511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28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ED40B-ABAC-A446-9544-76E1BE5DE24A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7B24-427D-9A42-8536-17CB2E511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4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ED40B-ABAC-A446-9544-76E1BE5DE24A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7967B24-427D-9A42-8536-17CB2E511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8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ED40B-ABAC-A446-9544-76E1BE5DE24A}" type="datetimeFigureOut">
              <a:rPr lang="en-US" smtClean="0"/>
              <a:t>4/4/23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7967B24-427D-9A42-8536-17CB2E511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9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ED40B-ABAC-A446-9544-76E1BE5DE24A}" type="datetimeFigureOut">
              <a:rPr lang="en-US" smtClean="0"/>
              <a:t>4/4/23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7967B24-427D-9A42-8536-17CB2E511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19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ED40B-ABAC-A446-9544-76E1BE5DE24A}" type="datetimeFigureOut">
              <a:rPr lang="en-US" smtClean="0"/>
              <a:t>4/4/23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7B24-427D-9A42-8536-17CB2E511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41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ED40B-ABAC-A446-9544-76E1BE5DE24A}" type="datetimeFigureOut">
              <a:rPr lang="en-US" smtClean="0"/>
              <a:t>4/4/23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7B24-427D-9A42-8536-17CB2E511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81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ED40B-ABAC-A446-9544-76E1BE5DE24A}" type="datetimeFigureOut">
              <a:rPr lang="en-US" smtClean="0"/>
              <a:t>4/4/23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7B24-427D-9A42-8536-17CB2E511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58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ED40B-ABAC-A446-9544-76E1BE5DE24A}" type="datetimeFigureOut">
              <a:rPr lang="en-US" smtClean="0"/>
              <a:t>4/4/23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7967B24-427D-9A42-8536-17CB2E511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34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ED40B-ABAC-A446-9544-76E1BE5DE24A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7967B24-427D-9A42-8536-17CB2E511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97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D1F24C-BA9D-41EE-B46F-6C4F5B35D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holding a globe">
            <a:extLst>
              <a:ext uri="{FF2B5EF4-FFF2-40B4-BE49-F238E27FC236}">
                <a16:creationId xmlns:a16="http://schemas.microsoft.com/office/drawing/2014/main" id="{4D492E77-0F6C-FF1E-4DC9-6F9DAE70C7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b="5462"/>
          <a:stretch/>
        </p:blipFill>
        <p:spPr>
          <a:xfrm>
            <a:off x="20" y="324959"/>
            <a:ext cx="12191980" cy="7139642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13B8118-80AF-4C0C-BC64-74291987F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" name="Freeform 11">
              <a:extLst>
                <a:ext uri="{FF2B5EF4-FFF2-40B4-BE49-F238E27FC236}">
                  <a16:creationId xmlns:a16="http://schemas.microsoft.com/office/drawing/2014/main" id="{E28C34FD-C8AB-4444-9244-37247B99B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F9BFF7D6-B77B-44E9-A782-9D298C9901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" name="Freeform 13">
              <a:extLst>
                <a:ext uri="{FF2B5EF4-FFF2-40B4-BE49-F238E27FC236}">
                  <a16:creationId xmlns:a16="http://schemas.microsoft.com/office/drawing/2014/main" id="{514D6296-625A-4CC9-BEB9-D738BF2A2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CF7A54B1-9C64-4395-9A06-3DCAFBD40C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5">
              <a:extLst>
                <a:ext uri="{FF2B5EF4-FFF2-40B4-BE49-F238E27FC236}">
                  <a16:creationId xmlns:a16="http://schemas.microsoft.com/office/drawing/2014/main" id="{A06A8912-6544-446B-8B15-C7E68BF5E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23046646-4195-4B9A-8E43-22B520F8F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B0BBADBF-6D90-44AD-9068-FF03855DA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75227888-5A01-404B-AE4D-D79B05A86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9">
              <a:extLst>
                <a:ext uri="{FF2B5EF4-FFF2-40B4-BE49-F238E27FC236}">
                  <a16:creationId xmlns:a16="http://schemas.microsoft.com/office/drawing/2014/main" id="{B7ACB41F-3710-4051-AB65-5FC82C5FB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F28F1156-1F03-4A29-9016-C29EA17BC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21">
              <a:extLst>
                <a:ext uri="{FF2B5EF4-FFF2-40B4-BE49-F238E27FC236}">
                  <a16:creationId xmlns:a16="http://schemas.microsoft.com/office/drawing/2014/main" id="{F7C0D23E-7680-4D6E-B35D-244D3E77E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D1F7FFBA-E04A-40A4-8F92-AAD6EF8A4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E472D1E-A707-635B-A451-14FAD6436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GLOBAL DEBT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DE07F-C04E-B888-ED60-626F057D0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 dirty="0"/>
              <a:t>Blake Gleason</a:t>
            </a:r>
          </a:p>
          <a:p>
            <a:pPr>
              <a:lnSpc>
                <a:spcPct val="90000"/>
              </a:lnSpc>
            </a:pPr>
            <a:r>
              <a:rPr lang="en-US" sz="1100" dirty="0" err="1"/>
              <a:t>Ungwhan</a:t>
            </a:r>
            <a:r>
              <a:rPr lang="en-US" sz="1100" dirty="0"/>
              <a:t> </a:t>
            </a:r>
            <a:r>
              <a:rPr lang="en-US" sz="1100" dirty="0" err="1"/>
              <a:t>Ahn</a:t>
            </a:r>
            <a:endParaRPr lang="en-US" sz="1100" dirty="0"/>
          </a:p>
          <a:p>
            <a:pPr>
              <a:lnSpc>
                <a:spcPct val="90000"/>
              </a:lnSpc>
            </a:pPr>
            <a:r>
              <a:rPr lang="en-US" sz="1100" dirty="0"/>
              <a:t>Camilo Toro</a:t>
            </a:r>
          </a:p>
          <a:p>
            <a:pPr>
              <a:lnSpc>
                <a:spcPct val="90000"/>
              </a:lnSpc>
            </a:pPr>
            <a:r>
              <a:rPr lang="en-US" sz="1100" dirty="0"/>
              <a:t>Faiza Ahmad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02F7C86-D374-4969-AB87-CA4108CE9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D99BC819-B2EA-4CCC-8B23-CF42F48D6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1EA0AE3F-610C-4727-B82A-D91B4282E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1AED653B-8E26-4407-B55E-5EF634840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21EB9336-97C9-4E84-94CF-D3F74080F2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69BF6CA2-569A-4C82-A2AE-CDCF36CCB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421FFC08-FE31-4A95-B2F5-68A06B97A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2422EB91-1B28-4E12-A747-0ACA5D9E2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6077349A-7224-44B1-9F3A-E1BDCB43B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A05A2443-1E41-4A29-927D-4C9D7FA8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849DD9E0-80A6-4A4C-91DD-CF69D1C33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04A5B2BC-E2EA-4553-8199-C4F3B86D8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69AA136B-030C-4644-821E-3247A1841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9DEDD006-D91C-4989-B39C-EEEA43F86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reeform 33">
            <a:extLst>
              <a:ext uri="{FF2B5EF4-FFF2-40B4-BE49-F238E27FC236}">
                <a16:creationId xmlns:a16="http://schemas.microsoft.com/office/drawing/2014/main" id="{35EF7FFE-55CC-444E-A630-F40A5C9C5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313911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60DD2-9A90-1DDB-F575-0C7078811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1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1B47B17-3D2C-75E6-D4F8-3019E11C6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Helvetica Neue" panose="02000503000000020004" pitchFamily="2" charset="0"/>
              </a:rPr>
              <a:t>Fellow classmates, instructor and TA’s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,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Helvetica Neue" panose="02000503000000020004" pitchFamily="2" charset="0"/>
              </a:rPr>
              <a:t>We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stand before you today to address a critical issue that affects not only our country but the entire world - the issue of global debt.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 this presentation, we’ll show you ….</a:t>
            </a:r>
          </a:p>
        </p:txBody>
      </p:sp>
    </p:spTree>
    <p:extLst>
      <p:ext uri="{BB962C8B-B14F-4D97-AF65-F5344CB8AC3E}">
        <p14:creationId xmlns:p14="http://schemas.microsoft.com/office/powerpoint/2010/main" val="1529770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C88BE-AF8D-2EF4-74D4-6050EEE74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6889D-6342-1F60-DE56-C50AF9FC6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32588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{BF761FB2-6537-BC44-A87C-B1C3F7055C5C}tf10001069</Template>
  <TotalTime>54</TotalTime>
  <Words>52</Words>
  <Application>Microsoft Macintosh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Century Gothic</vt:lpstr>
      <vt:lpstr>Helvetica Neue</vt:lpstr>
      <vt:lpstr>Wingdings 3</vt:lpstr>
      <vt:lpstr>Wisp</vt:lpstr>
      <vt:lpstr>GLOBAL DEBT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DEBT</dc:title>
  <dc:creator>blakeg2424@gmail.com</dc:creator>
  <cp:lastModifiedBy>blakeg2424@gmail.com</cp:lastModifiedBy>
  <cp:revision>1</cp:revision>
  <dcterms:created xsi:type="dcterms:W3CDTF">2023-04-04T22:44:26Z</dcterms:created>
  <dcterms:modified xsi:type="dcterms:W3CDTF">2023-04-04T23:38:32Z</dcterms:modified>
</cp:coreProperties>
</file>