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3256"/>
  </p:normalViewPr>
  <p:slideViewPr>
    <p:cSldViewPr snapToGrid="0">
      <p:cViewPr varScale="1">
        <p:scale>
          <a:sx n="92" d="100"/>
          <a:sy n="92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EC5D1-B185-8D40-AD26-A686AFC39189}" type="datetimeFigureOut">
              <a:rPr lang="en-CH" smtClean="0"/>
              <a:t>30.10.2023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E80C9-A69F-9544-B3AB-A03A8EAB76D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3311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395955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80C9-A69F-9544-B3AB-A03A8EAB76DC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79726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80C9-A69F-9544-B3AB-A03A8EAB76DC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10025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5908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9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7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1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3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2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32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4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5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3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4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1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61" r:id="rId6"/>
    <p:sldLayoutId id="2147483756" r:id="rId7"/>
    <p:sldLayoutId id="2147483757" r:id="rId8"/>
    <p:sldLayoutId id="2147483758" r:id="rId9"/>
    <p:sldLayoutId id="2147483760" r:id="rId10"/>
    <p:sldLayoutId id="214748375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5735658-270A-8D75-091E-AFB444A3D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now on the peak of a mountain">
            <a:extLst>
              <a:ext uri="{FF2B5EF4-FFF2-40B4-BE49-F238E27FC236}">
                <a16:creationId xmlns:a16="http://schemas.microsoft.com/office/drawing/2014/main" id="{0CBF4D8B-B6B0-02DA-4C1D-3B8307724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413"/>
          <a:stretch/>
        </p:blipFill>
        <p:spPr>
          <a:xfrm>
            <a:off x="20" y="7675"/>
            <a:ext cx="1219198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9FB1C88-5F1D-C7DF-A4B3-E8EE7F6BF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49468" y="-649466"/>
            <a:ext cx="6857999" cy="815693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56000">
                <a:srgbClr val="000000">
                  <a:alpha val="37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Freeform: Shape 19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52501" y="964922"/>
            <a:ext cx="4558122" cy="4943507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899" h="4920343">
                <a:moveTo>
                  <a:pt x="17584" y="1779914"/>
                </a:moveTo>
                <a:cubicBezTo>
                  <a:pt x="19329" y="1231523"/>
                  <a:pt x="-1640" y="548391"/>
                  <a:pt x="105" y="0"/>
                </a:cubicBezTo>
                <a:lnTo>
                  <a:pt x="9985899" y="0"/>
                </a:lnTo>
                <a:lnTo>
                  <a:pt x="9985899" y="4920343"/>
                </a:lnTo>
                <a:lnTo>
                  <a:pt x="105" y="4920343"/>
                </a:lnTo>
                <a:lnTo>
                  <a:pt x="105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50D3B-94FE-83A0-6AB7-EBB9192AB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620" y="1862182"/>
            <a:ext cx="3931090" cy="2155419"/>
          </a:xfrm>
          <a:noFill/>
        </p:spPr>
        <p:txBody>
          <a:bodyPr anchor="ctr">
            <a:normAutofit/>
          </a:bodyPr>
          <a:lstStyle/>
          <a:p>
            <a:r>
              <a:rPr lang="en-CH" sz="3000">
                <a:solidFill>
                  <a:srgbClr val="FFFFFF"/>
                </a:solidFill>
              </a:rPr>
              <a:t>Swiss Impossible Mission Force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970C3-1943-3659-526C-7983219E4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505" y="4360506"/>
            <a:ext cx="3220205" cy="1060522"/>
          </a:xfrm>
          <a:noFill/>
        </p:spPr>
        <p:txBody>
          <a:bodyPr anchor="b">
            <a:normAutofit/>
          </a:bodyPr>
          <a:lstStyle/>
          <a:p>
            <a:r>
              <a:rPr lang="en-CH">
                <a:solidFill>
                  <a:srgbClr val="FFFFFF"/>
                </a:solidFill>
              </a:rPr>
              <a:t>Assignment par 6:</a:t>
            </a:r>
            <a:br>
              <a:rPr lang="en-CH">
                <a:solidFill>
                  <a:srgbClr val="FFFFFF"/>
                </a:solidFill>
              </a:rPr>
            </a:br>
            <a:r>
              <a:rPr lang="en-CH">
                <a:solidFill>
                  <a:srgbClr val="FFFFFF"/>
                </a:solidFill>
              </a:rPr>
              <a:t>Identifying the rogue agent</a:t>
            </a:r>
          </a:p>
        </p:txBody>
      </p:sp>
    </p:spTree>
    <p:extLst>
      <p:ext uri="{BB962C8B-B14F-4D97-AF65-F5344CB8AC3E}">
        <p14:creationId xmlns:p14="http://schemas.microsoft.com/office/powerpoint/2010/main" val="354708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7D44-9F02-213A-A277-EBB1A171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SIMF: what we know so far: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DEFE9-7221-5D94-E141-313074698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H" sz="2800" dirty="0">
                <a:highlight>
                  <a:srgbClr val="000000"/>
                </a:highlight>
              </a:rPr>
              <a:t>n</a:t>
            </a:r>
            <a:r>
              <a:rPr lang="en-CH" sz="2800" dirty="0"/>
              <a:t> remaining suspects:</a:t>
            </a:r>
          </a:p>
          <a:p>
            <a:pPr lvl="1"/>
            <a:r>
              <a:rPr lang="en-CH" sz="2400" dirty="0">
                <a:highlight>
                  <a:srgbClr val="000000"/>
                </a:highlight>
              </a:rPr>
              <a:t>classified</a:t>
            </a:r>
          </a:p>
          <a:p>
            <a:pPr lvl="1"/>
            <a:r>
              <a:rPr lang="en-CH" sz="2400" dirty="0">
                <a:highlight>
                  <a:srgbClr val="000000"/>
                </a:highlight>
              </a:rPr>
              <a:t>classified</a:t>
            </a:r>
          </a:p>
          <a:p>
            <a:pPr lvl="1"/>
            <a:r>
              <a:rPr lang="en-CH" sz="2400" dirty="0">
                <a:highlight>
                  <a:srgbClr val="000000"/>
                </a:highlight>
              </a:rPr>
              <a:t>classified</a:t>
            </a:r>
          </a:p>
          <a:p>
            <a:r>
              <a:rPr lang="en-CH" sz="2600" dirty="0"/>
              <a:t>Relatively young, between 25-35 years old</a:t>
            </a:r>
          </a:p>
          <a:p>
            <a:r>
              <a:rPr lang="en-CH" sz="2600" dirty="0"/>
              <a:t>Good Credit mix</a:t>
            </a:r>
          </a:p>
          <a:p>
            <a:r>
              <a:rPr lang="en-CH" sz="2600" dirty="0"/>
              <a:t>High position within a company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5285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7D44-9F02-213A-A277-EBB1A171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SIMF: what we know so far: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DEFE9-7221-5D94-E141-313074698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sz="2800" dirty="0"/>
              <a:t>Main interests of the Rogue Agent:</a:t>
            </a:r>
          </a:p>
          <a:p>
            <a:pPr lvl="1"/>
            <a:r>
              <a:rPr lang="en-GB" sz="2400" dirty="0">
                <a:highlight>
                  <a:srgbClr val="000000"/>
                </a:highlight>
              </a:rPr>
              <a:t>classified</a:t>
            </a:r>
            <a:r>
              <a:rPr lang="en-GB" sz="2400" b="0" i="0" dirty="0">
                <a:effectLst/>
              </a:rPr>
              <a:t> </a:t>
            </a:r>
          </a:p>
          <a:p>
            <a:pPr lvl="1"/>
            <a:r>
              <a:rPr lang="en-GB" sz="2400" b="0" i="0" dirty="0">
                <a:effectLst/>
                <a:highlight>
                  <a:srgbClr val="000000"/>
                </a:highlight>
              </a:rPr>
              <a:t>classified</a:t>
            </a:r>
          </a:p>
          <a:p>
            <a:pPr lvl="1"/>
            <a:r>
              <a:rPr lang="en-GB" sz="2400" b="0" i="0" dirty="0">
                <a:effectLst/>
                <a:highlight>
                  <a:srgbClr val="000000"/>
                </a:highlight>
              </a:rPr>
              <a:t>classified</a:t>
            </a:r>
          </a:p>
          <a:p>
            <a:pPr lvl="1"/>
            <a:r>
              <a:rPr lang="en-GB" sz="2400" dirty="0">
                <a:highlight>
                  <a:srgbClr val="000000"/>
                </a:highlight>
              </a:rPr>
              <a:t>classified</a:t>
            </a:r>
            <a:endParaRPr lang="en-CH" sz="1400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474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0767A-07E5-E1E7-6CDE-5D523949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Your mission: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80D3A-1D13-254D-AFFF-A932210A7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SIMF has agreed to give you access to their internal iot network, </a:t>
            </a:r>
          </a:p>
          <a:p>
            <a:pPr lvl="1"/>
            <a:r>
              <a:rPr lang="en-CH" dirty="0"/>
              <a:t>You are granted an IOT device that can connect, through an agents code, to suspects devices</a:t>
            </a:r>
          </a:p>
          <a:p>
            <a:pPr lvl="1"/>
            <a:endParaRPr lang="en-CH" dirty="0"/>
          </a:p>
          <a:p>
            <a:pPr lvl="1"/>
            <a:r>
              <a:rPr lang="en-CH" dirty="0"/>
              <a:t>Identify the device id used by the suspects with its user id</a:t>
            </a:r>
          </a:p>
          <a:p>
            <a:pPr lvl="1"/>
            <a:endParaRPr lang="en-CH" dirty="0"/>
          </a:p>
          <a:p>
            <a:pPr lvl="1"/>
            <a:r>
              <a:rPr lang="en-CH" dirty="0"/>
              <a:t>Use the second function to scan the logs and identify users who accessed external servers</a:t>
            </a:r>
          </a:p>
        </p:txBody>
      </p:sp>
    </p:spTree>
    <p:extLst>
      <p:ext uri="{BB962C8B-B14F-4D97-AF65-F5344CB8AC3E}">
        <p14:creationId xmlns:p14="http://schemas.microsoft.com/office/powerpoint/2010/main" val="35483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0767A-07E5-E1E7-6CDE-5D523949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Your mission: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80D3A-1D13-254D-AFFF-A932210A7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SIMF has agreed to give you access to their internal iot network, </a:t>
            </a:r>
          </a:p>
          <a:p>
            <a:pPr lvl="1"/>
            <a:r>
              <a:rPr lang="en-CH" dirty="0"/>
              <a:t>You are granted an IOT device that can connect, through an agents code,  to suspects devices</a:t>
            </a:r>
          </a:p>
          <a:p>
            <a:pPr lvl="1"/>
            <a:endParaRPr lang="en-CH" dirty="0"/>
          </a:p>
          <a:p>
            <a:pPr lvl="1"/>
            <a:r>
              <a:rPr lang="en-CH" dirty="0"/>
              <a:t>Identify the device id used by the suspects</a:t>
            </a:r>
          </a:p>
          <a:p>
            <a:pPr lvl="1"/>
            <a:endParaRPr lang="en-CH" dirty="0"/>
          </a:p>
          <a:p>
            <a:pPr lvl="1"/>
            <a:r>
              <a:rPr lang="en-CH" dirty="0"/>
              <a:t>Use the second function to scan the logs and identify users who accessed external servers</a:t>
            </a:r>
          </a:p>
          <a:p>
            <a:pPr marL="246888" lvl="1" indent="0">
              <a:buNone/>
            </a:pPr>
            <a:endParaRPr lang="en-CH" dirty="0"/>
          </a:p>
          <a:p>
            <a:pPr lvl="1"/>
            <a:r>
              <a:rPr lang="en-CH" dirty="0"/>
              <a:t>If any of the provided tools should fail, use your skillset to overcome the issues raised</a:t>
            </a:r>
          </a:p>
          <a:p>
            <a:pPr lvl="2"/>
            <a:r>
              <a:rPr lang="en-CH" dirty="0"/>
              <a:t>Reminder: you can make test calls to the simf server using this format: url +”?”+valiable_name=value</a:t>
            </a:r>
          </a:p>
        </p:txBody>
      </p:sp>
    </p:spTree>
    <p:extLst>
      <p:ext uri="{BB962C8B-B14F-4D97-AF65-F5344CB8AC3E}">
        <p14:creationId xmlns:p14="http://schemas.microsoft.com/office/powerpoint/2010/main" val="1204542405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Poise">
      <a:dk1>
        <a:sysClr val="windowText" lastClr="000000"/>
      </a:dk1>
      <a:lt1>
        <a:sysClr val="window" lastClr="FFFFFF"/>
      </a:lt1>
      <a:dk2>
        <a:srgbClr val="403739"/>
      </a:dk2>
      <a:lt2>
        <a:srgbClr val="F4E9E6"/>
      </a:lt2>
      <a:accent1>
        <a:srgbClr val="B18083"/>
      </a:accent1>
      <a:accent2>
        <a:srgbClr val="C17A69"/>
      </a:accent2>
      <a:accent3>
        <a:srgbClr val="CE9573"/>
      </a:accent3>
      <a:accent4>
        <a:srgbClr val="82907A"/>
      </a:accent4>
      <a:accent5>
        <a:srgbClr val="9A9966"/>
      </a:accent5>
      <a:accent6>
        <a:srgbClr val="AB9955"/>
      </a:accent6>
      <a:hlink>
        <a:srgbClr val="A97979"/>
      </a:hlink>
      <a:folHlink>
        <a:srgbClr val="BB7563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Words>222</Words>
  <Application>Microsoft Macintosh PowerPoint</Application>
  <PresentationFormat>Widescreen</PresentationFormat>
  <Paragraphs>36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Goudy Old Style</vt:lpstr>
      <vt:lpstr>Univers Light</vt:lpstr>
      <vt:lpstr>PoiseVTI</vt:lpstr>
      <vt:lpstr>Swiss Impossible Mission Force</vt:lpstr>
      <vt:lpstr>SIMF: what we know so far:</vt:lpstr>
      <vt:lpstr>SIMF: what we know so far:</vt:lpstr>
      <vt:lpstr>Your mission:</vt:lpstr>
      <vt:lpstr>Your mission: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Swiss Impossible Mission Force</dc:title>
  <dc:creator>Stergios Konstantinidis</dc:creator>
  <cp:lastModifiedBy>Stergios Konstantinidis</cp:lastModifiedBy>
  <cp:revision>6</cp:revision>
  <dcterms:created xsi:type="dcterms:W3CDTF">2023-10-24T15:03:50Z</dcterms:created>
  <dcterms:modified xsi:type="dcterms:W3CDTF">2023-10-30T16:08:54Z</dcterms:modified>
</cp:coreProperties>
</file>