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FDC90-6EF9-4A4A-8381-BAE0FDDF6B6B}" v="1" dt="2022-11-21T05:09:32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7436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gHeng Wang" userId="a5b42002-4dd7-4474-8229-3ae96bc36a47" providerId="ADAL" clId="{874FDC90-6EF9-4A4A-8381-BAE0FDDF6B6B}"/>
    <pc:docChg chg="modSld">
      <pc:chgData name="ShuangHeng Wang" userId="a5b42002-4dd7-4474-8229-3ae96bc36a47" providerId="ADAL" clId="{874FDC90-6EF9-4A4A-8381-BAE0FDDF6B6B}" dt="2022-11-21T05:09:32.951" v="10" actId="164"/>
      <pc:docMkLst>
        <pc:docMk/>
      </pc:docMkLst>
      <pc:sldChg chg="addSp modSp mod">
        <pc:chgData name="ShuangHeng Wang" userId="a5b42002-4dd7-4474-8229-3ae96bc36a47" providerId="ADAL" clId="{874FDC90-6EF9-4A4A-8381-BAE0FDDF6B6B}" dt="2022-11-21T05:09:32.951" v="10" actId="164"/>
        <pc:sldMkLst>
          <pc:docMk/>
          <pc:sldMk cId="4236417811" sldId="256"/>
        </pc:sldMkLst>
        <pc:spChg chg="mod">
          <ac:chgData name="ShuangHeng Wang" userId="a5b42002-4dd7-4474-8229-3ae96bc36a47" providerId="ADAL" clId="{874FDC90-6EF9-4A4A-8381-BAE0FDDF6B6B}" dt="2022-11-21T05:09:32.951" v="10" actId="164"/>
          <ac:spMkLst>
            <pc:docMk/>
            <pc:sldMk cId="4236417811" sldId="256"/>
            <ac:spMk id="19" creationId="{6D5AFC49-B135-7DEB-03A2-1C95B0C4F562}"/>
          </ac:spMkLst>
        </pc:spChg>
        <pc:spChg chg="mod">
          <ac:chgData name="ShuangHeng Wang" userId="a5b42002-4dd7-4474-8229-3ae96bc36a47" providerId="ADAL" clId="{874FDC90-6EF9-4A4A-8381-BAE0FDDF6B6B}" dt="2022-11-20T17:08:51.755" v="9" actId="20577"/>
          <ac:spMkLst>
            <pc:docMk/>
            <pc:sldMk cId="4236417811" sldId="256"/>
            <ac:spMk id="348" creationId="{EE442574-0A38-0FE6-153A-4C0BBD0839AE}"/>
          </ac:spMkLst>
        </pc:spChg>
        <pc:spChg chg="mod">
          <ac:chgData name="ShuangHeng Wang" userId="a5b42002-4dd7-4474-8229-3ae96bc36a47" providerId="ADAL" clId="{874FDC90-6EF9-4A4A-8381-BAE0FDDF6B6B}" dt="2022-11-20T17:08:01.990" v="7" actId="1037"/>
          <ac:spMkLst>
            <pc:docMk/>
            <pc:sldMk cId="4236417811" sldId="256"/>
            <ac:spMk id="391" creationId="{247326ED-3D70-4EC1-F7B8-1AEAE8A2BD3F}"/>
          </ac:spMkLst>
        </pc:spChg>
        <pc:spChg chg="mod">
          <ac:chgData name="ShuangHeng Wang" userId="a5b42002-4dd7-4474-8229-3ae96bc36a47" providerId="ADAL" clId="{874FDC90-6EF9-4A4A-8381-BAE0FDDF6B6B}" dt="2022-11-21T05:09:32.951" v="10" actId="164"/>
          <ac:spMkLst>
            <pc:docMk/>
            <pc:sldMk cId="4236417811" sldId="256"/>
            <ac:spMk id="405" creationId="{01B56A24-28C9-25A4-D021-F14386817B28}"/>
          </ac:spMkLst>
        </pc:spChg>
        <pc:spChg chg="mod">
          <ac:chgData name="ShuangHeng Wang" userId="a5b42002-4dd7-4474-8229-3ae96bc36a47" providerId="ADAL" clId="{874FDC90-6EF9-4A4A-8381-BAE0FDDF6B6B}" dt="2022-11-21T05:09:32.951" v="10" actId="164"/>
          <ac:spMkLst>
            <pc:docMk/>
            <pc:sldMk cId="4236417811" sldId="256"/>
            <ac:spMk id="419" creationId="{1F7A742B-8EEE-610E-D476-22349B9E6282}"/>
          </ac:spMkLst>
        </pc:spChg>
        <pc:spChg chg="mod">
          <ac:chgData name="ShuangHeng Wang" userId="a5b42002-4dd7-4474-8229-3ae96bc36a47" providerId="ADAL" clId="{874FDC90-6EF9-4A4A-8381-BAE0FDDF6B6B}" dt="2022-11-21T05:09:32.951" v="10" actId="164"/>
          <ac:spMkLst>
            <pc:docMk/>
            <pc:sldMk cId="4236417811" sldId="256"/>
            <ac:spMk id="420" creationId="{01190C70-7CA7-8E06-3D89-92566D269C2E}"/>
          </ac:spMkLst>
        </pc:spChg>
        <pc:grpChg chg="add mod">
          <ac:chgData name="ShuangHeng Wang" userId="a5b42002-4dd7-4474-8229-3ae96bc36a47" providerId="ADAL" clId="{874FDC90-6EF9-4A4A-8381-BAE0FDDF6B6B}" dt="2022-11-21T05:09:32.951" v="10" actId="164"/>
          <ac:grpSpMkLst>
            <pc:docMk/>
            <pc:sldMk cId="4236417811" sldId="256"/>
            <ac:grpSpMk id="2" creationId="{60A45CA2-612C-1AE1-0387-FD616B512705}"/>
          </ac:grpSpMkLst>
        </pc:grpChg>
        <pc:grpChg chg="mod">
          <ac:chgData name="ShuangHeng Wang" userId="a5b42002-4dd7-4474-8229-3ae96bc36a47" providerId="ADAL" clId="{874FDC90-6EF9-4A4A-8381-BAE0FDDF6B6B}" dt="2022-11-21T05:09:32.951" v="10" actId="164"/>
          <ac:grpSpMkLst>
            <pc:docMk/>
            <pc:sldMk cId="4236417811" sldId="256"/>
            <ac:grpSpMk id="3" creationId="{8333856D-7ECD-6734-D15F-BE8F58F33B7D}"/>
          </ac:grpSpMkLst>
        </pc:grpChg>
        <pc:grpChg chg="mod">
          <ac:chgData name="ShuangHeng Wang" userId="a5b42002-4dd7-4474-8229-3ae96bc36a47" providerId="ADAL" clId="{874FDC90-6EF9-4A4A-8381-BAE0FDDF6B6B}" dt="2022-11-21T05:09:32.951" v="10" actId="164"/>
          <ac:grpSpMkLst>
            <pc:docMk/>
            <pc:sldMk cId="4236417811" sldId="256"/>
            <ac:grpSpMk id="219" creationId="{C84806F6-FC05-B645-5C9B-A584EEBFC868}"/>
          </ac:grpSpMkLst>
        </pc:grpChg>
        <pc:grpChg chg="mod">
          <ac:chgData name="ShuangHeng Wang" userId="a5b42002-4dd7-4474-8229-3ae96bc36a47" providerId="ADAL" clId="{874FDC90-6EF9-4A4A-8381-BAE0FDDF6B6B}" dt="2022-11-21T05:09:32.951" v="10" actId="164"/>
          <ac:grpSpMkLst>
            <pc:docMk/>
            <pc:sldMk cId="4236417811" sldId="256"/>
            <ac:grpSpMk id="340" creationId="{CC5DDE01-6EA1-A7A6-2E62-6F6E8F9841DE}"/>
          </ac:grpSpMkLst>
        </pc:grpChg>
      </pc:sldChg>
    </pc:docChg>
  </pc:docChgLst>
  <pc:docChgLst>
    <pc:chgData name="ShuangHeng Wang" userId="a5b42002-4dd7-4474-8229-3ae96bc36a47" providerId="ADAL" clId="{DC11DB68-B651-4CA7-9162-D734C573DBF7}"/>
    <pc:docChg chg="undo custSel modSld">
      <pc:chgData name="ShuangHeng Wang" userId="a5b42002-4dd7-4474-8229-3ae96bc36a47" providerId="ADAL" clId="{DC11DB68-B651-4CA7-9162-D734C573DBF7}" dt="2022-10-09T07:20:24.777" v="25" actId="1035"/>
      <pc:docMkLst>
        <pc:docMk/>
      </pc:docMkLst>
      <pc:sldChg chg="addSp delSp modSp mod">
        <pc:chgData name="ShuangHeng Wang" userId="a5b42002-4dd7-4474-8229-3ae96bc36a47" providerId="ADAL" clId="{DC11DB68-B651-4CA7-9162-D734C573DBF7}" dt="2022-10-09T07:20:24.777" v="25" actId="1035"/>
        <pc:sldMkLst>
          <pc:docMk/>
          <pc:sldMk cId="4236417811" sldId="256"/>
        </pc:sldMkLst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5" creationId="{1D825356-E9A4-4FA2-5828-7CF0EDBCFE4C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6" creationId="{3EC4A578-6234-1171-ECCE-96183F6263B6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7" creationId="{ADD128B9-0EC8-337A-094E-57DEF86FCDE6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9" creationId="{1B124AFD-2270-3C2E-6631-06FED6435BEF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0" creationId="{226DD0C1-5564-77DB-F39E-5DF63DD68CAA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1" creationId="{94C65D9C-78D7-C553-B3F5-99E45853C598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2" creationId="{2112DF54-01BB-00F7-99FC-4ABE8E0C07F4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4" creationId="{7594965B-1628-AB8A-07B6-6EB100B971B0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6" creationId="{36A0220F-D930-BBE6-F1F7-64975ACC2165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7" creationId="{61A9632B-5EEB-E157-E772-FF08AF63EBEA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247" creationId="{A71F4502-5C3C-B6DD-5A24-7F2D599866DA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248" creationId="{792984F7-278C-DD9F-FDFB-D98B7BFAA6FF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249" creationId="{AD870043-0711-A526-794D-7C0B81E9F5E3}"/>
          </ac:spMkLst>
        </pc:spChg>
        <pc:spChg chg="mod">
          <ac:chgData name="ShuangHeng Wang" userId="a5b42002-4dd7-4474-8229-3ae96bc36a47" providerId="ADAL" clId="{DC11DB68-B651-4CA7-9162-D734C573DBF7}" dt="2022-10-09T07:20:24.777" v="25" actId="1035"/>
          <ac:spMkLst>
            <pc:docMk/>
            <pc:sldMk cId="4236417811" sldId="256"/>
            <ac:spMk id="393" creationId="{C4938310-62B0-F1D1-6C9D-2EF8179D5236}"/>
          </ac:spMkLst>
        </pc:spChg>
        <pc:graphicFrameChg chg="mod">
          <ac:chgData name="ShuangHeng Wang" userId="a5b42002-4dd7-4474-8229-3ae96bc36a47" providerId="ADAL" clId="{DC11DB68-B651-4CA7-9162-D734C573DBF7}" dt="2022-10-09T07:12:24.608" v="2" actId="5736"/>
          <ac:graphicFrameMkLst>
            <pc:docMk/>
            <pc:sldMk cId="4236417811" sldId="256"/>
            <ac:graphicFrameMk id="240" creationId="{32B8EBF3-6A00-6EFD-94AB-D6E36A2255E7}"/>
          </ac:graphicFrameMkLst>
        </pc:graphicFrameChg>
        <pc:picChg chg="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26" creationId="{4CC2AFDF-7D36-74D3-DA3A-50B2E7C38438}"/>
          </ac:picMkLst>
        </pc:picChg>
        <pc:picChg chg="add del 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29" creationId="{A2F54640-7CAD-2AEB-2FED-4439CC8A7734}"/>
          </ac:picMkLst>
        </pc:picChg>
        <pc:picChg chg="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33" creationId="{5829CEFE-6C95-4884-04ED-BBD6ECEC439D}"/>
          </ac:picMkLst>
        </pc:picChg>
        <pc:picChg chg="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34" creationId="{696CAA3F-37BD-5736-ABAA-C44169E805FF}"/>
          </ac:picMkLst>
        </pc:pic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3" creationId="{64748A3F-CCCC-9F77-9020-3E93378A7663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7" creationId="{46D3B28B-9CA8-5C4F-CE74-483CC7757C35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8" creationId="{6978E37B-1A04-0990-3AF2-02AA689E0CAE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9" creationId="{D76F94F0-C37F-6599-8FB9-D470F03EB359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60" creationId="{22088500-5231-6E0A-E671-F64236BCBEC4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61" creationId="{E007BFD0-CA6A-0B51-1900-ED0A2869994D}"/>
          </ac:cxnSpMkLst>
        </pc:cxnChg>
      </pc:sldChg>
    </pc:docChg>
  </pc:docChgLst>
  <pc:docChgLst>
    <pc:chgData name="ShuangHeng Wang" userId="a5b42002-4dd7-4474-8229-3ae96bc36a47" providerId="ADAL" clId="{673316B9-2DAA-47AB-A7BB-CB2FF4768BEE}"/>
    <pc:docChg chg="undo custSel modSld">
      <pc:chgData name="ShuangHeng Wang" userId="a5b42002-4dd7-4474-8229-3ae96bc36a47" providerId="ADAL" clId="{673316B9-2DAA-47AB-A7BB-CB2FF4768BEE}" dt="2022-08-02T01:44:17.853" v="852" actId="1076"/>
      <pc:docMkLst>
        <pc:docMk/>
      </pc:docMkLst>
      <pc:sldChg chg="addSp delSp modSp mod">
        <pc:chgData name="ShuangHeng Wang" userId="a5b42002-4dd7-4474-8229-3ae96bc36a47" providerId="ADAL" clId="{673316B9-2DAA-47AB-A7BB-CB2FF4768BEE}" dt="2022-08-02T01:44:17.853" v="852" actId="1076"/>
        <pc:sldMkLst>
          <pc:docMk/>
          <pc:sldMk cId="4236417811" sldId="256"/>
        </pc:sldMkLst>
        <pc:spChg chg="add del mod">
          <ac:chgData name="ShuangHeng Wang" userId="a5b42002-4dd7-4474-8229-3ae96bc36a47" providerId="ADAL" clId="{673316B9-2DAA-47AB-A7BB-CB2FF4768BEE}" dt="2022-07-29T00:00:36.285" v="63" actId="478"/>
          <ac:spMkLst>
            <pc:docMk/>
            <pc:sldMk cId="4236417811" sldId="256"/>
            <ac:spMk id="7" creationId="{56094281-070D-F6EA-0024-AE02738B9708}"/>
          </ac:spMkLst>
        </pc:spChg>
        <pc:spChg chg="add mod">
          <ac:chgData name="ShuangHeng Wang" userId="a5b42002-4dd7-4474-8229-3ae96bc36a47" providerId="ADAL" clId="{673316B9-2DAA-47AB-A7BB-CB2FF4768BEE}" dt="2022-08-02T01:39:35.881" v="850" actId="1076"/>
          <ac:spMkLst>
            <pc:docMk/>
            <pc:sldMk cId="4236417811" sldId="256"/>
            <ac:spMk id="251" creationId="{10AA42AC-75EB-4770-20D7-7CCFE546279D}"/>
          </ac:spMkLst>
        </pc:spChg>
        <pc:spChg chg="add mod">
          <ac:chgData name="ShuangHeng Wang" userId="a5b42002-4dd7-4474-8229-3ae96bc36a47" providerId="ADAL" clId="{673316B9-2DAA-47AB-A7BB-CB2FF4768BEE}" dt="2022-08-02T01:39:48.065" v="851" actId="1076"/>
          <ac:spMkLst>
            <pc:docMk/>
            <pc:sldMk cId="4236417811" sldId="256"/>
            <ac:spMk id="264" creationId="{85156688-EF45-F967-54C9-D9D446913E8D}"/>
          </ac:spMkLst>
        </pc:spChg>
        <pc:spChg chg="mod">
          <ac:chgData name="ShuangHeng Wang" userId="a5b42002-4dd7-4474-8229-3ae96bc36a47" providerId="ADAL" clId="{673316B9-2DAA-47AB-A7BB-CB2FF4768BEE}" dt="2022-08-02T01:38:59.864" v="839" actId="20577"/>
          <ac:spMkLst>
            <pc:docMk/>
            <pc:sldMk cId="4236417811" sldId="256"/>
            <ac:spMk id="342" creationId="{AD55369A-9995-5FE9-CDA6-E6712763910D}"/>
          </ac:spMkLst>
        </pc:spChg>
        <pc:spChg chg="mod">
          <ac:chgData name="ShuangHeng Wang" userId="a5b42002-4dd7-4474-8229-3ae96bc36a47" providerId="ADAL" clId="{673316B9-2DAA-47AB-A7BB-CB2FF4768BEE}" dt="2022-08-02T01:39:11.241" v="841" actId="20577"/>
          <ac:spMkLst>
            <pc:docMk/>
            <pc:sldMk cId="4236417811" sldId="256"/>
            <ac:spMk id="392" creationId="{A7FC3ADB-87D5-39FD-4C9E-C34E4E12ED25}"/>
          </ac:spMkLst>
        </pc:spChg>
        <pc:spChg chg="mod">
          <ac:chgData name="ShuangHeng Wang" userId="a5b42002-4dd7-4474-8229-3ae96bc36a47" providerId="ADAL" clId="{673316B9-2DAA-47AB-A7BB-CB2FF4768BEE}" dt="2022-08-02T01:38:58.564" v="836" actId="20577"/>
          <ac:spMkLst>
            <pc:docMk/>
            <pc:sldMk cId="4236417811" sldId="256"/>
            <ac:spMk id="427" creationId="{8C41036E-C9F6-A567-8B6F-53FD9E8A0E2F}"/>
          </ac:spMkLst>
        </pc:spChg>
        <pc:graphicFrameChg chg="add del mod modGraphic">
          <ac:chgData name="ShuangHeng Wang" userId="a5b42002-4dd7-4474-8229-3ae96bc36a47" providerId="ADAL" clId="{673316B9-2DAA-47AB-A7BB-CB2FF4768BEE}" dt="2022-08-02T01:44:17.853" v="852" actId="1076"/>
          <ac:graphicFrameMkLst>
            <pc:docMk/>
            <pc:sldMk cId="4236417811" sldId="256"/>
            <ac:graphicFrameMk id="7" creationId="{B5B9D0F4-11A6-98FA-32E6-B51F50F40F15}"/>
          </ac:graphicFrameMkLst>
        </pc:graphicFrameChg>
        <pc:graphicFrameChg chg="add del mod">
          <ac:chgData name="ShuangHeng Wang" userId="a5b42002-4dd7-4474-8229-3ae96bc36a47" providerId="ADAL" clId="{673316B9-2DAA-47AB-A7BB-CB2FF4768BEE}" dt="2022-07-29T04:59:25.260" v="601"/>
          <ac:graphicFrameMkLst>
            <pc:docMk/>
            <pc:sldMk cId="4236417811" sldId="256"/>
            <ac:graphicFrameMk id="18" creationId="{C5B201C7-FF2E-7E90-67FD-5A1AB259F777}"/>
          </ac:graphicFrameMkLst>
        </pc:graphicFrameChg>
        <pc:graphicFrameChg chg="add del mod">
          <ac:chgData name="ShuangHeng Wang" userId="a5b42002-4dd7-4474-8229-3ae96bc36a47" providerId="ADAL" clId="{673316B9-2DAA-47AB-A7BB-CB2FF4768BEE}" dt="2022-07-29T04:59:46.884" v="605"/>
          <ac:graphicFrameMkLst>
            <pc:docMk/>
            <pc:sldMk cId="4236417811" sldId="256"/>
            <ac:graphicFrameMk id="19" creationId="{3C8C1BAD-4C8B-299C-0997-FEB0774705B0}"/>
          </ac:graphicFrameMkLst>
        </pc:graphicFrameChg>
        <pc:graphicFrameChg chg="add del mod">
          <ac:chgData name="ShuangHeng Wang" userId="a5b42002-4dd7-4474-8229-3ae96bc36a47" providerId="ADAL" clId="{673316B9-2DAA-47AB-A7BB-CB2FF4768BEE}" dt="2022-07-29T04:59:53.449" v="610"/>
          <ac:graphicFrameMkLst>
            <pc:docMk/>
            <pc:sldMk cId="4236417811" sldId="256"/>
            <ac:graphicFrameMk id="20" creationId="{6ADFFC66-1CC7-1AB5-9C41-3BC7D907DD55}"/>
          </ac:graphicFrameMkLst>
        </pc:graphicFrameChg>
        <pc:graphicFrameChg chg="del mod modGraphic">
          <ac:chgData name="ShuangHeng Wang" userId="a5b42002-4dd7-4474-8229-3ae96bc36a47" providerId="ADAL" clId="{673316B9-2DAA-47AB-A7BB-CB2FF4768BEE}" dt="2022-07-29T04:47:49.436" v="485" actId="478"/>
          <ac:graphicFrameMkLst>
            <pc:docMk/>
            <pc:sldMk cId="4236417811" sldId="256"/>
            <ac:graphicFrameMk id="26" creationId="{CE5002BD-A6B4-DA25-9E2D-ABC9A2A472EF}"/>
          </ac:graphicFrameMkLst>
        </pc:graphicFrameChg>
        <pc:graphicFrameChg chg="mod">
          <ac:chgData name="ShuangHeng Wang" userId="a5b42002-4dd7-4474-8229-3ae96bc36a47" providerId="ADAL" clId="{673316B9-2DAA-47AB-A7BB-CB2FF4768BEE}" dt="2022-07-28T23:59:52.349" v="30" actId="1076"/>
          <ac:graphicFrameMkLst>
            <pc:docMk/>
            <pc:sldMk cId="4236417811" sldId="256"/>
            <ac:graphicFrameMk id="240" creationId="{32B8EBF3-6A00-6EFD-94AB-D6E36A2255E7}"/>
          </ac:graphicFrameMkLst>
        </pc:graphicFrameChg>
        <pc:picChg chg="add del mod">
          <ac:chgData name="ShuangHeng Wang" userId="a5b42002-4dd7-4474-8229-3ae96bc36a47" providerId="ADAL" clId="{673316B9-2DAA-47AB-A7BB-CB2FF4768BEE}" dt="2022-07-29T05:14:08.334" v="677" actId="478"/>
          <ac:picMkLst>
            <pc:docMk/>
            <pc:sldMk cId="4236417811" sldId="256"/>
            <ac:picMk id="15" creationId="{9499B170-AA30-769A-2E19-B9615D0FE62C}"/>
          </ac:picMkLst>
        </pc:picChg>
        <pc:picChg chg="del">
          <ac:chgData name="ShuangHeng Wang" userId="a5b42002-4dd7-4474-8229-3ae96bc36a47" providerId="ADAL" clId="{673316B9-2DAA-47AB-A7BB-CB2FF4768BEE}" dt="2022-07-29T05:22:51.961" v="712" actId="478"/>
          <ac:picMkLst>
            <pc:docMk/>
            <pc:sldMk cId="4236417811" sldId="256"/>
            <ac:picMk id="53" creationId="{3D88C441-E086-E30A-7796-7B88FEB0C03B}"/>
          </ac:picMkLst>
        </pc:picChg>
        <pc:cxnChg chg="del">
          <ac:chgData name="ShuangHeng Wang" userId="a5b42002-4dd7-4474-8229-3ae96bc36a47" providerId="ADAL" clId="{673316B9-2DAA-47AB-A7BB-CB2FF4768BEE}" dt="2022-08-02T01:39:15.831" v="843" actId="478"/>
          <ac:cxnSpMkLst>
            <pc:docMk/>
            <pc:sldMk cId="4236417811" sldId="256"/>
            <ac:cxnSpMk id="14" creationId="{1C19132C-28FF-2C3A-2224-8FA726CBD23E}"/>
          </ac:cxnSpMkLst>
        </pc:cxnChg>
        <pc:cxnChg chg="del">
          <ac:chgData name="ShuangHeng Wang" userId="a5b42002-4dd7-4474-8229-3ae96bc36a47" providerId="ADAL" clId="{673316B9-2DAA-47AB-A7BB-CB2FF4768BEE}" dt="2022-08-02T01:39:14.685" v="842" actId="478"/>
          <ac:cxnSpMkLst>
            <pc:docMk/>
            <pc:sldMk cId="4236417811" sldId="256"/>
            <ac:cxnSpMk id="238" creationId="{DC70C5F4-6594-0D19-1C41-63744A9E8E8F}"/>
          </ac:cxnSpMkLst>
        </pc:cxnChg>
        <pc:cxnChg chg="del">
          <ac:chgData name="ShuangHeng Wang" userId="a5b42002-4dd7-4474-8229-3ae96bc36a47" providerId="ADAL" clId="{673316B9-2DAA-47AB-A7BB-CB2FF4768BEE}" dt="2022-08-02T01:39:16.242" v="844" actId="478"/>
          <ac:cxnSpMkLst>
            <pc:docMk/>
            <pc:sldMk cId="4236417811" sldId="256"/>
            <ac:cxnSpMk id="239" creationId="{DB1B37BC-2000-26FA-E874-266272EDEF8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/>
                </a:solidFill>
              </a:rPr>
              <a:t>Accuracy</a:t>
            </a:r>
            <a:r>
              <a:rPr lang="en-US" sz="1000" b="1" baseline="0" dirty="0">
                <a:solidFill>
                  <a:schemeClr val="tx1"/>
                </a:solidFill>
              </a:rPr>
              <a:t> over Training Epochs</a:t>
            </a:r>
            <a:endParaRPr lang="en-US" sz="10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873685416679191"/>
          <c:y val="7.82487075101775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515477917826328"/>
          <c:y val="0.10764076454028751"/>
          <c:w val="0.74011846609832543"/>
          <c:h val="0.704619781427394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B-frame Slices 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0.54524016380310003</c:v>
                </c:pt>
                <c:pt idx="1">
                  <c:v>0.59691250324249201</c:v>
                </c:pt>
                <c:pt idx="2">
                  <c:v>0.62049740552902199</c:v>
                </c:pt>
                <c:pt idx="3">
                  <c:v>0.68632078170776301</c:v>
                </c:pt>
                <c:pt idx="4">
                  <c:v>0.74206691980361905</c:v>
                </c:pt>
                <c:pt idx="5">
                  <c:v>0.80660378932952803</c:v>
                </c:pt>
                <c:pt idx="6">
                  <c:v>0.84283876419067305</c:v>
                </c:pt>
                <c:pt idx="7">
                  <c:v>0.86792451143264704</c:v>
                </c:pt>
                <c:pt idx="8">
                  <c:v>0.89322471618652299</c:v>
                </c:pt>
                <c:pt idx="9">
                  <c:v>0.89322471618652299</c:v>
                </c:pt>
                <c:pt idx="10">
                  <c:v>0.894725561141967</c:v>
                </c:pt>
                <c:pt idx="11">
                  <c:v>0.90030014514923096</c:v>
                </c:pt>
                <c:pt idx="12">
                  <c:v>0.90501713752746504</c:v>
                </c:pt>
                <c:pt idx="13">
                  <c:v>0.90544599294662398</c:v>
                </c:pt>
                <c:pt idx="14">
                  <c:v>0.90630358457565297</c:v>
                </c:pt>
                <c:pt idx="15">
                  <c:v>0.90973412990570002</c:v>
                </c:pt>
                <c:pt idx="16">
                  <c:v>0.909090936183929</c:v>
                </c:pt>
                <c:pt idx="17">
                  <c:v>0.91359347105026201</c:v>
                </c:pt>
                <c:pt idx="18">
                  <c:v>0.91552317142486495</c:v>
                </c:pt>
                <c:pt idx="19">
                  <c:v>0.91402232646942105</c:v>
                </c:pt>
                <c:pt idx="20">
                  <c:v>0.92024016380310003</c:v>
                </c:pt>
                <c:pt idx="21">
                  <c:v>0.91852486133575395</c:v>
                </c:pt>
                <c:pt idx="22">
                  <c:v>0.923456251621246</c:v>
                </c:pt>
                <c:pt idx="23">
                  <c:v>0.923456251621246</c:v>
                </c:pt>
                <c:pt idx="24">
                  <c:v>0.921955406665802</c:v>
                </c:pt>
                <c:pt idx="25">
                  <c:v>0.92409950494766202</c:v>
                </c:pt>
                <c:pt idx="26">
                  <c:v>0.92131215333938599</c:v>
                </c:pt>
                <c:pt idx="27">
                  <c:v>0.92538595199584905</c:v>
                </c:pt>
                <c:pt idx="28">
                  <c:v>0.92838764190673795</c:v>
                </c:pt>
                <c:pt idx="29">
                  <c:v>0.92560034990310602</c:v>
                </c:pt>
                <c:pt idx="30">
                  <c:v>0.93224698305130005</c:v>
                </c:pt>
                <c:pt idx="31">
                  <c:v>0.92645800113677901</c:v>
                </c:pt>
                <c:pt idx="32">
                  <c:v>0.92645800113677901</c:v>
                </c:pt>
                <c:pt idx="33">
                  <c:v>0.92817324399948098</c:v>
                </c:pt>
                <c:pt idx="34">
                  <c:v>0.92452830076217596</c:v>
                </c:pt>
                <c:pt idx="35">
                  <c:v>0.92624354362487704</c:v>
                </c:pt>
                <c:pt idx="36">
                  <c:v>0.93096053600311202</c:v>
                </c:pt>
                <c:pt idx="37">
                  <c:v>0.92367064952850297</c:v>
                </c:pt>
                <c:pt idx="38">
                  <c:v>0.93782162666320801</c:v>
                </c:pt>
                <c:pt idx="39">
                  <c:v>0.93010294437408403</c:v>
                </c:pt>
                <c:pt idx="40">
                  <c:v>0.93396228551864602</c:v>
                </c:pt>
                <c:pt idx="41">
                  <c:v>0.92752999067306496</c:v>
                </c:pt>
                <c:pt idx="42">
                  <c:v>0.93310463428497303</c:v>
                </c:pt>
                <c:pt idx="43">
                  <c:v>0.93353343009948697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21-442D-878B-923DB91C9F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B-frame Slices Validation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0.57326477766036898</c:v>
                </c:pt>
                <c:pt idx="1">
                  <c:v>0.58011996746063199</c:v>
                </c:pt>
                <c:pt idx="2">
                  <c:v>0.67952013015747004</c:v>
                </c:pt>
                <c:pt idx="3">
                  <c:v>0.73778921365737904</c:v>
                </c:pt>
                <c:pt idx="4">
                  <c:v>0.73179090023040705</c:v>
                </c:pt>
                <c:pt idx="5">
                  <c:v>0.87403601408004705</c:v>
                </c:pt>
                <c:pt idx="6">
                  <c:v>0.91173952817916804</c:v>
                </c:pt>
                <c:pt idx="7">
                  <c:v>0.838903188705444</c:v>
                </c:pt>
                <c:pt idx="8">
                  <c:v>0.928877472877502</c:v>
                </c:pt>
                <c:pt idx="9">
                  <c:v>0.92802053689956598</c:v>
                </c:pt>
                <c:pt idx="10">
                  <c:v>0.90488433837890603</c:v>
                </c:pt>
                <c:pt idx="11">
                  <c:v>0.92630678415298395</c:v>
                </c:pt>
                <c:pt idx="12">
                  <c:v>0.87917739152908303</c:v>
                </c:pt>
                <c:pt idx="13">
                  <c:v>0.89717221260070801</c:v>
                </c:pt>
                <c:pt idx="14">
                  <c:v>0.928877472877502</c:v>
                </c:pt>
                <c:pt idx="15">
                  <c:v>0.88174808025360096</c:v>
                </c:pt>
                <c:pt idx="16">
                  <c:v>0.935732662677764</c:v>
                </c:pt>
                <c:pt idx="17">
                  <c:v>0.86632388830184903</c:v>
                </c:pt>
                <c:pt idx="18">
                  <c:v>0.941730916500091</c:v>
                </c:pt>
                <c:pt idx="19">
                  <c:v>0.941730916500091</c:v>
                </c:pt>
                <c:pt idx="20">
                  <c:v>0.935732662677764</c:v>
                </c:pt>
                <c:pt idx="21">
                  <c:v>0.94944304227828902</c:v>
                </c:pt>
                <c:pt idx="22">
                  <c:v>0.941730916500091</c:v>
                </c:pt>
                <c:pt idx="23">
                  <c:v>0.95201373100280695</c:v>
                </c:pt>
                <c:pt idx="24">
                  <c:v>0.941730916500091</c:v>
                </c:pt>
                <c:pt idx="25">
                  <c:v>0.91945159435272195</c:v>
                </c:pt>
                <c:pt idx="26">
                  <c:v>0.94430160522460904</c:v>
                </c:pt>
                <c:pt idx="27">
                  <c:v>0.95201373100280695</c:v>
                </c:pt>
                <c:pt idx="28">
                  <c:v>0.954584419727325</c:v>
                </c:pt>
                <c:pt idx="29">
                  <c:v>0.95201373100280695</c:v>
                </c:pt>
                <c:pt idx="30">
                  <c:v>0.95115679502487105</c:v>
                </c:pt>
                <c:pt idx="31">
                  <c:v>0.94430160522460904</c:v>
                </c:pt>
                <c:pt idx="32">
                  <c:v>0.93144816160202004</c:v>
                </c:pt>
                <c:pt idx="33">
                  <c:v>0.935732662677764</c:v>
                </c:pt>
                <c:pt idx="34">
                  <c:v>0.94258785247802701</c:v>
                </c:pt>
                <c:pt idx="35">
                  <c:v>0.94772922992706299</c:v>
                </c:pt>
                <c:pt idx="36">
                  <c:v>0.93744641542434604</c:v>
                </c:pt>
                <c:pt idx="37">
                  <c:v>0.94687229394912698</c:v>
                </c:pt>
                <c:pt idx="38">
                  <c:v>0.91002571582794101</c:v>
                </c:pt>
                <c:pt idx="39">
                  <c:v>0.94772922992706299</c:v>
                </c:pt>
                <c:pt idx="40">
                  <c:v>0.941730916500091</c:v>
                </c:pt>
                <c:pt idx="41">
                  <c:v>0.95372748374938898</c:v>
                </c:pt>
                <c:pt idx="42">
                  <c:v>0.94944304227828902</c:v>
                </c:pt>
                <c:pt idx="43">
                  <c:v>0.92287915945053101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521-442D-878B-923DB91C9F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Texture 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0.64065182209014804</c:v>
                </c:pt>
                <c:pt idx="1">
                  <c:v>0.855274438858032</c:v>
                </c:pt>
                <c:pt idx="2">
                  <c:v>0.957547187805175</c:v>
                </c:pt>
                <c:pt idx="3">
                  <c:v>0.96097767353057795</c:v>
                </c:pt>
                <c:pt idx="4">
                  <c:v>0.96269297599792403</c:v>
                </c:pt>
                <c:pt idx="5">
                  <c:v>0.96548026800155595</c:v>
                </c:pt>
                <c:pt idx="6">
                  <c:v>0.96719551086425704</c:v>
                </c:pt>
                <c:pt idx="7">
                  <c:v>0.968910813331604</c:v>
                </c:pt>
                <c:pt idx="8">
                  <c:v>0.96805316209793002</c:v>
                </c:pt>
                <c:pt idx="9">
                  <c:v>0.96976846456527699</c:v>
                </c:pt>
                <c:pt idx="10">
                  <c:v>0.96998286247253396</c:v>
                </c:pt>
                <c:pt idx="11">
                  <c:v>0.97277015447616499</c:v>
                </c:pt>
                <c:pt idx="12">
                  <c:v>0.97062605619430498</c:v>
                </c:pt>
                <c:pt idx="13">
                  <c:v>0.97062605619430498</c:v>
                </c:pt>
                <c:pt idx="14">
                  <c:v>0.97341340780258101</c:v>
                </c:pt>
                <c:pt idx="15">
                  <c:v>0.97105491161346402</c:v>
                </c:pt>
                <c:pt idx="16">
                  <c:v>0.97277015447616499</c:v>
                </c:pt>
                <c:pt idx="17">
                  <c:v>0.97512865066528298</c:v>
                </c:pt>
                <c:pt idx="18">
                  <c:v>0.97341340780258101</c:v>
                </c:pt>
                <c:pt idx="19">
                  <c:v>0.97662949562072698</c:v>
                </c:pt>
                <c:pt idx="20">
                  <c:v>0.97662949562072698</c:v>
                </c:pt>
                <c:pt idx="21">
                  <c:v>0.97555744647979703</c:v>
                </c:pt>
                <c:pt idx="22">
                  <c:v>0.975771844387054</c:v>
                </c:pt>
                <c:pt idx="23">
                  <c:v>0.97705829143524103</c:v>
                </c:pt>
                <c:pt idx="24">
                  <c:v>0.97813034057617099</c:v>
                </c:pt>
                <c:pt idx="25">
                  <c:v>0.97770154476165705</c:v>
                </c:pt>
                <c:pt idx="26">
                  <c:v>0.97855919599533003</c:v>
                </c:pt>
                <c:pt idx="27">
                  <c:v>0.97791594266891402</c:v>
                </c:pt>
                <c:pt idx="28">
                  <c:v>0.980274438858032</c:v>
                </c:pt>
                <c:pt idx="29">
                  <c:v>0.98091769218444802</c:v>
                </c:pt>
                <c:pt idx="30">
                  <c:v>0.978773593902587</c:v>
                </c:pt>
                <c:pt idx="31">
                  <c:v>0.98048883676528897</c:v>
                </c:pt>
                <c:pt idx="32">
                  <c:v>0.98113209009170499</c:v>
                </c:pt>
                <c:pt idx="33">
                  <c:v>0.98113209009170499</c:v>
                </c:pt>
                <c:pt idx="34">
                  <c:v>0.980274438858032</c:v>
                </c:pt>
                <c:pt idx="35">
                  <c:v>0.98070323467254605</c:v>
                </c:pt>
                <c:pt idx="36">
                  <c:v>0.98241853713989202</c:v>
                </c:pt>
                <c:pt idx="37">
                  <c:v>0.98156088590621904</c:v>
                </c:pt>
                <c:pt idx="38">
                  <c:v>0.98241853713989202</c:v>
                </c:pt>
                <c:pt idx="39">
                  <c:v>0.98327612876892001</c:v>
                </c:pt>
                <c:pt idx="40">
                  <c:v>0.98263293504714899</c:v>
                </c:pt>
                <c:pt idx="41">
                  <c:v>0.98306173086166304</c:v>
                </c:pt>
                <c:pt idx="42">
                  <c:v>0.98349058628082198</c:v>
                </c:pt>
                <c:pt idx="43">
                  <c:v>0.98627787828445401</c:v>
                </c:pt>
                <c:pt idx="44">
                  <c:v>0.985634624958038</c:v>
                </c:pt>
                <c:pt idx="45">
                  <c:v>0.98434817790985096</c:v>
                </c:pt>
                <c:pt idx="46">
                  <c:v>0.98456263542175204</c:v>
                </c:pt>
                <c:pt idx="47">
                  <c:v>0.985634624958038</c:v>
                </c:pt>
                <c:pt idx="48">
                  <c:v>0.98434817790985096</c:v>
                </c:pt>
                <c:pt idx="49">
                  <c:v>0.98542022705078103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521-442D-878B-923DB91C9F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Texture Validation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0.70437020063400202</c:v>
                </c:pt>
                <c:pt idx="1">
                  <c:v>0.95715510845184304</c:v>
                </c:pt>
                <c:pt idx="2">
                  <c:v>0.96315336227416903</c:v>
                </c:pt>
                <c:pt idx="3">
                  <c:v>0.961439609527587</c:v>
                </c:pt>
                <c:pt idx="4">
                  <c:v>0.96572405099868697</c:v>
                </c:pt>
                <c:pt idx="5">
                  <c:v>0.96829479932785001</c:v>
                </c:pt>
                <c:pt idx="6">
                  <c:v>0.96829479932785001</c:v>
                </c:pt>
                <c:pt idx="7">
                  <c:v>0.96829479932785001</c:v>
                </c:pt>
                <c:pt idx="8">
                  <c:v>0.97086548805236805</c:v>
                </c:pt>
                <c:pt idx="9">
                  <c:v>0.967437863349914</c:v>
                </c:pt>
                <c:pt idx="10">
                  <c:v>0.97257924079894997</c:v>
                </c:pt>
                <c:pt idx="11">
                  <c:v>0.97257924079894997</c:v>
                </c:pt>
                <c:pt idx="12">
                  <c:v>0.97257924079894997</c:v>
                </c:pt>
                <c:pt idx="13">
                  <c:v>0.97343617677688599</c:v>
                </c:pt>
                <c:pt idx="14">
                  <c:v>0.97257924079894997</c:v>
                </c:pt>
                <c:pt idx="15">
                  <c:v>0.97257924079894997</c:v>
                </c:pt>
                <c:pt idx="16">
                  <c:v>0.974293053150177</c:v>
                </c:pt>
                <c:pt idx="17">
                  <c:v>0.97257924079894997</c:v>
                </c:pt>
                <c:pt idx="18">
                  <c:v>0.97600686550140303</c:v>
                </c:pt>
                <c:pt idx="19">
                  <c:v>0.97172236442565896</c:v>
                </c:pt>
                <c:pt idx="20">
                  <c:v>0.97686374187469405</c:v>
                </c:pt>
                <c:pt idx="21">
                  <c:v>0.97514992952346802</c:v>
                </c:pt>
                <c:pt idx="22">
                  <c:v>0.97600686550140303</c:v>
                </c:pt>
                <c:pt idx="23">
                  <c:v>0.97514992952346802</c:v>
                </c:pt>
                <c:pt idx="24">
                  <c:v>0.97514992952346802</c:v>
                </c:pt>
                <c:pt idx="25">
                  <c:v>0.97686374187469405</c:v>
                </c:pt>
                <c:pt idx="26">
                  <c:v>0.97514992952346802</c:v>
                </c:pt>
                <c:pt idx="27">
                  <c:v>0.97857755422592096</c:v>
                </c:pt>
                <c:pt idx="28">
                  <c:v>0.97600686550140303</c:v>
                </c:pt>
                <c:pt idx="29">
                  <c:v>0.97857755422592096</c:v>
                </c:pt>
                <c:pt idx="30">
                  <c:v>0.98029136657714799</c:v>
                </c:pt>
                <c:pt idx="31">
                  <c:v>0.98114824295043901</c:v>
                </c:pt>
                <c:pt idx="32">
                  <c:v>0.97943443059921198</c:v>
                </c:pt>
                <c:pt idx="33">
                  <c:v>0.98029136657714799</c:v>
                </c:pt>
                <c:pt idx="34">
                  <c:v>0.98114824295043901</c:v>
                </c:pt>
                <c:pt idx="35">
                  <c:v>0.98114824295043901</c:v>
                </c:pt>
                <c:pt idx="36">
                  <c:v>0.98628962039947499</c:v>
                </c:pt>
                <c:pt idx="37">
                  <c:v>0.97943443059921198</c:v>
                </c:pt>
                <c:pt idx="38">
                  <c:v>0.98286205530166604</c:v>
                </c:pt>
                <c:pt idx="39">
                  <c:v>0.98200511932373002</c:v>
                </c:pt>
                <c:pt idx="40">
                  <c:v>0.98371893167495705</c:v>
                </c:pt>
                <c:pt idx="41">
                  <c:v>0.98029136657714799</c:v>
                </c:pt>
                <c:pt idx="42">
                  <c:v>0.98029136657714799</c:v>
                </c:pt>
                <c:pt idx="43">
                  <c:v>0.98543274402618397</c:v>
                </c:pt>
                <c:pt idx="44">
                  <c:v>0.98371893167495705</c:v>
                </c:pt>
                <c:pt idx="45">
                  <c:v>0.98628962039947499</c:v>
                </c:pt>
                <c:pt idx="46">
                  <c:v>0.98457580804824796</c:v>
                </c:pt>
                <c:pt idx="47">
                  <c:v>0.98628962039947499</c:v>
                </c:pt>
                <c:pt idx="48">
                  <c:v>0.98457580804824796</c:v>
                </c:pt>
                <c:pt idx="49">
                  <c:v>0.98543274402618397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521-442D-878B-923DB91C9F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Ensemble 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0.97019725999999995</c:v>
                </c:pt>
                <c:pt idx="1">
                  <c:v>0.98241853700000004</c:v>
                </c:pt>
                <c:pt idx="2">
                  <c:v>0.98177528400000003</c:v>
                </c:pt>
                <c:pt idx="3">
                  <c:v>0.98241853700000004</c:v>
                </c:pt>
                <c:pt idx="4">
                  <c:v>0.98327612900000005</c:v>
                </c:pt>
                <c:pt idx="5">
                  <c:v>0.98370498399999995</c:v>
                </c:pt>
                <c:pt idx="6">
                  <c:v>0.98220413900000003</c:v>
                </c:pt>
                <c:pt idx="7">
                  <c:v>0.98349058600000006</c:v>
                </c:pt>
                <c:pt idx="8">
                  <c:v>0.98327612900000005</c:v>
                </c:pt>
                <c:pt idx="9">
                  <c:v>0.98327612900000005</c:v>
                </c:pt>
                <c:pt idx="10">
                  <c:v>0.98370498399999995</c:v>
                </c:pt>
                <c:pt idx="11">
                  <c:v>0.98349058600000006</c:v>
                </c:pt>
                <c:pt idx="12">
                  <c:v>0.98499143099999997</c:v>
                </c:pt>
                <c:pt idx="13">
                  <c:v>0.98456263499999996</c:v>
                </c:pt>
                <c:pt idx="14">
                  <c:v>0.98413377999999996</c:v>
                </c:pt>
                <c:pt idx="15">
                  <c:v>0.98456263499999996</c:v>
                </c:pt>
                <c:pt idx="16">
                  <c:v>0.98456263499999996</c:v>
                </c:pt>
                <c:pt idx="17">
                  <c:v>0.98434817799999996</c:v>
                </c:pt>
                <c:pt idx="18">
                  <c:v>0.98434817799999996</c:v>
                </c:pt>
                <c:pt idx="19">
                  <c:v>0.98477703299999997</c:v>
                </c:pt>
                <c:pt idx="20">
                  <c:v>0.98456263499999996</c:v>
                </c:pt>
                <c:pt idx="21">
                  <c:v>0.98499143099999997</c:v>
                </c:pt>
                <c:pt idx="22">
                  <c:v>0.98499143099999997</c:v>
                </c:pt>
                <c:pt idx="23">
                  <c:v>0.98434817799999996</c:v>
                </c:pt>
                <c:pt idx="24">
                  <c:v>0.98520582899999998</c:v>
                </c:pt>
                <c:pt idx="25">
                  <c:v>0.98542022699999998</c:v>
                </c:pt>
                <c:pt idx="26">
                  <c:v>0.98563462499999999</c:v>
                </c:pt>
                <c:pt idx="27">
                  <c:v>0.98499143099999997</c:v>
                </c:pt>
                <c:pt idx="28">
                  <c:v>0.98520582899999998</c:v>
                </c:pt>
                <c:pt idx="29">
                  <c:v>0.98499143099999997</c:v>
                </c:pt>
                <c:pt idx="30">
                  <c:v>0.98584908199999999</c:v>
                </c:pt>
                <c:pt idx="31">
                  <c:v>0.98563462499999999</c:v>
                </c:pt>
                <c:pt idx="32">
                  <c:v>0.98499143099999997</c:v>
                </c:pt>
                <c:pt idx="33">
                  <c:v>0.986277878</c:v>
                </c:pt>
                <c:pt idx="34">
                  <c:v>0.98520582899999998</c:v>
                </c:pt>
                <c:pt idx="35">
                  <c:v>0.98477703299999997</c:v>
                </c:pt>
                <c:pt idx="36">
                  <c:v>0.98584908199999999</c:v>
                </c:pt>
                <c:pt idx="37">
                  <c:v>0.98563462499999999</c:v>
                </c:pt>
                <c:pt idx="38">
                  <c:v>0.98606347999999999</c:v>
                </c:pt>
                <c:pt idx="39">
                  <c:v>0.986277878</c:v>
                </c:pt>
                <c:pt idx="40">
                  <c:v>0.98584908199999999</c:v>
                </c:pt>
                <c:pt idx="41">
                  <c:v>0.98542022699999998</c:v>
                </c:pt>
                <c:pt idx="42">
                  <c:v>0.98520582899999998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8521-442D-878B-923DB91C9F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Ensemble Validation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Sheet1!$G$2:$G$52</c:f>
              <c:numCache>
                <c:formatCode>General</c:formatCode>
                <c:ptCount val="51"/>
                <c:pt idx="0">
                  <c:v>0.98457580804824796</c:v>
                </c:pt>
                <c:pt idx="1">
                  <c:v>0.98543274402618397</c:v>
                </c:pt>
                <c:pt idx="2">
                  <c:v>0.98714655637741</c:v>
                </c:pt>
                <c:pt idx="3">
                  <c:v>0.98457580804824796</c:v>
                </c:pt>
                <c:pt idx="4">
                  <c:v>0.98628962039947499</c:v>
                </c:pt>
                <c:pt idx="5">
                  <c:v>0.98714655637741</c:v>
                </c:pt>
                <c:pt idx="6">
                  <c:v>0.98714655637741</c:v>
                </c:pt>
                <c:pt idx="7">
                  <c:v>0.98714655637741</c:v>
                </c:pt>
                <c:pt idx="8">
                  <c:v>0.98800343275070102</c:v>
                </c:pt>
                <c:pt idx="9">
                  <c:v>0.98800343275070102</c:v>
                </c:pt>
                <c:pt idx="10">
                  <c:v>0.98886030912399203</c:v>
                </c:pt>
                <c:pt idx="11">
                  <c:v>0.98714655637741</c:v>
                </c:pt>
                <c:pt idx="12">
                  <c:v>0.98714655637741</c:v>
                </c:pt>
                <c:pt idx="13">
                  <c:v>0.98628962039947499</c:v>
                </c:pt>
                <c:pt idx="14">
                  <c:v>0.98886030912399203</c:v>
                </c:pt>
                <c:pt idx="15">
                  <c:v>0.98628962039947499</c:v>
                </c:pt>
                <c:pt idx="16">
                  <c:v>0.98800343275070102</c:v>
                </c:pt>
                <c:pt idx="17">
                  <c:v>0.98886030912399203</c:v>
                </c:pt>
                <c:pt idx="18">
                  <c:v>0.98971724510192804</c:v>
                </c:pt>
                <c:pt idx="19">
                  <c:v>0.98800343275070102</c:v>
                </c:pt>
                <c:pt idx="20">
                  <c:v>0.98714655637741</c:v>
                </c:pt>
                <c:pt idx="21">
                  <c:v>0.98886030912399203</c:v>
                </c:pt>
                <c:pt idx="22">
                  <c:v>0.98800343275070102</c:v>
                </c:pt>
                <c:pt idx="23">
                  <c:v>0.98886030912399203</c:v>
                </c:pt>
                <c:pt idx="24">
                  <c:v>0.98886030912399203</c:v>
                </c:pt>
                <c:pt idx="25">
                  <c:v>0.98800343275070102</c:v>
                </c:pt>
                <c:pt idx="26">
                  <c:v>0.98800343275070102</c:v>
                </c:pt>
                <c:pt idx="27">
                  <c:v>0.99143099784850997</c:v>
                </c:pt>
                <c:pt idx="28">
                  <c:v>0.98971724510192804</c:v>
                </c:pt>
                <c:pt idx="29">
                  <c:v>0.98971724510192804</c:v>
                </c:pt>
                <c:pt idx="30">
                  <c:v>0.98886030912399203</c:v>
                </c:pt>
                <c:pt idx="31">
                  <c:v>0.99057412147521895</c:v>
                </c:pt>
                <c:pt idx="32">
                  <c:v>0.98800343275070102</c:v>
                </c:pt>
                <c:pt idx="33">
                  <c:v>0.98886030912399203</c:v>
                </c:pt>
                <c:pt idx="34">
                  <c:v>0.98971724510192804</c:v>
                </c:pt>
                <c:pt idx="35">
                  <c:v>0.98971724510192804</c:v>
                </c:pt>
                <c:pt idx="36">
                  <c:v>0.98886030912399203</c:v>
                </c:pt>
                <c:pt idx="37">
                  <c:v>0.98971724510192804</c:v>
                </c:pt>
                <c:pt idx="38">
                  <c:v>0.99057412147521895</c:v>
                </c:pt>
                <c:pt idx="39">
                  <c:v>0.98971724510192804</c:v>
                </c:pt>
                <c:pt idx="40">
                  <c:v>0.98886030912399203</c:v>
                </c:pt>
                <c:pt idx="41">
                  <c:v>0.98886030912399203</c:v>
                </c:pt>
                <c:pt idx="42">
                  <c:v>0.98886030912399203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8521-442D-878B-923DB91C9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8730224"/>
        <c:axId val="1918720656"/>
      </c:lineChart>
      <c:catAx>
        <c:axId val="191873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Epoch</a:t>
                </a:r>
              </a:p>
            </c:rich>
          </c:tx>
          <c:layout>
            <c:manualLayout>
              <c:xMode val="edge"/>
              <c:yMode val="edge"/>
              <c:x val="0.4570024357398052"/>
              <c:y val="0.89925358489758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2065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918720656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Accuracy</a:t>
                </a:r>
              </a:p>
            </c:rich>
          </c:tx>
          <c:layout>
            <c:manualLayout>
              <c:xMode val="edge"/>
              <c:yMode val="edge"/>
              <c:x val="4.1125992119626182E-3"/>
              <c:y val="0.35753176367327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in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302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3919757051762967"/>
          <c:y val="0.40190564199905093"/>
          <c:w val="0.59996527098709251"/>
          <c:h val="0.37836966100908759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1D6A-4660-4C3D-824F-A26703CC734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chart" Target="../charts/chart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514045-410B-E781-36BE-C0882096EAFF}"/>
              </a:ext>
            </a:extLst>
          </p:cNvPr>
          <p:cNvSpPr/>
          <p:nvPr/>
        </p:nvSpPr>
        <p:spPr>
          <a:xfrm>
            <a:off x="340359" y="3742624"/>
            <a:ext cx="6433291" cy="2785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3BC8E37-1226-E40C-4818-134B04EBE3F8}"/>
              </a:ext>
            </a:extLst>
          </p:cNvPr>
          <p:cNvSpPr/>
          <p:nvPr/>
        </p:nvSpPr>
        <p:spPr>
          <a:xfrm>
            <a:off x="346538" y="261514"/>
            <a:ext cx="6327648" cy="335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78B4FD-8DA3-D3F2-2664-58C6CC821FDA}"/>
              </a:ext>
            </a:extLst>
          </p:cNvPr>
          <p:cNvSpPr/>
          <p:nvPr/>
        </p:nvSpPr>
        <p:spPr>
          <a:xfrm>
            <a:off x="6854436" y="261515"/>
            <a:ext cx="3155084" cy="489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DF37EA3-B5B5-1B87-203B-8CAA28836FCF}"/>
              </a:ext>
            </a:extLst>
          </p:cNvPr>
          <p:cNvSpPr txBox="1"/>
          <p:nvPr/>
        </p:nvSpPr>
        <p:spPr>
          <a:xfrm>
            <a:off x="467577" y="6042537"/>
            <a:ext cx="207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3x3 filters, same padding, ReLu in intermediate layers, softmax in final layer</a:t>
            </a:r>
          </a:p>
        </p:txBody>
      </p: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D00109D3-6E93-BDB4-0A6A-BAB3D4EECAC4}"/>
              </a:ext>
            </a:extLst>
          </p:cNvPr>
          <p:cNvCxnSpPr>
            <a:cxnSpLocks/>
            <a:stCxn id="286" idx="1"/>
            <a:endCxn id="321" idx="5"/>
          </p:cNvCxnSpPr>
          <p:nvPr/>
        </p:nvCxnSpPr>
        <p:spPr>
          <a:xfrm rot="5400000" flipH="1" flipV="1">
            <a:off x="5129968" y="5113774"/>
            <a:ext cx="119109" cy="44530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or: Curved 376">
            <a:extLst>
              <a:ext uri="{FF2B5EF4-FFF2-40B4-BE49-F238E27FC236}">
                <a16:creationId xmlns:a16="http://schemas.microsoft.com/office/drawing/2014/main" id="{5CCD1C43-AC6D-CD90-E5A7-05D90AC3B861}"/>
              </a:ext>
            </a:extLst>
          </p:cNvPr>
          <p:cNvCxnSpPr>
            <a:cxnSpLocks/>
            <a:stCxn id="222" idx="3"/>
            <a:endCxn id="322" idx="4"/>
          </p:cNvCxnSpPr>
          <p:nvPr/>
        </p:nvCxnSpPr>
        <p:spPr>
          <a:xfrm rot="16200000" flipH="1">
            <a:off x="5141402" y="4524963"/>
            <a:ext cx="85515" cy="49207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20588503-D97A-0391-7569-DA9B292AB980}"/>
              </a:ext>
            </a:extLst>
          </p:cNvPr>
          <p:cNvSpPr/>
          <p:nvPr/>
        </p:nvSpPr>
        <p:spPr>
          <a:xfrm flipH="1">
            <a:off x="2182480" y="43459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6D0DA80-F241-88C5-285D-142D93A17EA3}"/>
              </a:ext>
            </a:extLst>
          </p:cNvPr>
          <p:cNvSpPr/>
          <p:nvPr/>
        </p:nvSpPr>
        <p:spPr>
          <a:xfrm flipH="1">
            <a:off x="3713165" y="547047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B879C-DC52-C316-A39E-F6623830FC87}"/>
              </a:ext>
            </a:extLst>
          </p:cNvPr>
          <p:cNvGrpSpPr/>
          <p:nvPr/>
        </p:nvGrpSpPr>
        <p:grpSpPr>
          <a:xfrm>
            <a:off x="328788" y="3891884"/>
            <a:ext cx="6542975" cy="2377585"/>
            <a:chOff x="324667" y="4098930"/>
            <a:chExt cx="6542975" cy="237758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4136B19-33E8-2ACD-112D-F859F89262C9}"/>
                </a:ext>
              </a:extLst>
            </p:cNvPr>
            <p:cNvGrpSpPr/>
            <p:nvPr/>
          </p:nvGrpSpPr>
          <p:grpSpPr>
            <a:xfrm>
              <a:off x="427538" y="4098930"/>
              <a:ext cx="4831651" cy="1315931"/>
              <a:chOff x="427538" y="4098930"/>
              <a:chExt cx="4831651" cy="131593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7CD9EF-F0FD-EC02-BA7F-F836E5251CD3}"/>
                  </a:ext>
                </a:extLst>
              </p:cNvPr>
              <p:cNvGrpSpPr/>
              <p:nvPr/>
            </p:nvGrpSpPr>
            <p:grpSpPr>
              <a:xfrm>
                <a:off x="427538" y="4098930"/>
                <a:ext cx="4738844" cy="1186458"/>
                <a:chOff x="427538" y="4098930"/>
                <a:chExt cx="4738844" cy="1186458"/>
              </a:xfrm>
            </p:grpSpPr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8CBE3204-52E8-855D-A108-C9A440031D96}"/>
                    </a:ext>
                  </a:extLst>
                </p:cNvPr>
                <p:cNvSpPr/>
                <p:nvPr/>
              </p:nvSpPr>
              <p:spPr>
                <a:xfrm flipH="1">
                  <a:off x="5093722" y="4622999"/>
                  <a:ext cx="69658" cy="65976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A79D9607-AE87-E814-61FF-C4432F278264}"/>
                    </a:ext>
                  </a:extLst>
                </p:cNvPr>
                <p:cNvSpPr/>
                <p:nvPr/>
              </p:nvSpPr>
              <p:spPr>
                <a:xfrm flipH="1">
                  <a:off x="5096724" y="4713232"/>
                  <a:ext cx="69658" cy="65976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D146288D-9540-3704-9819-D5A07AEF0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5030" y="4698652"/>
                  <a:ext cx="20051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Left Brace 231">
                  <a:extLst>
                    <a:ext uri="{FF2B5EF4-FFF2-40B4-BE49-F238E27FC236}">
                      <a16:creationId xmlns:a16="http://schemas.microsoft.com/office/drawing/2014/main" id="{AE76FA3B-DC3D-A5B9-0144-25B3CCB9C5AD}"/>
                    </a:ext>
                  </a:extLst>
                </p:cNvPr>
                <p:cNvSpPr/>
                <p:nvPr/>
              </p:nvSpPr>
              <p:spPr>
                <a:xfrm>
                  <a:off x="4474882" y="4229086"/>
                  <a:ext cx="157439" cy="914400"/>
                </a:xfrm>
                <a:prstGeom prst="leftBrac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925CC32-4E96-0307-2E22-9EDB95CDB81E}"/>
                    </a:ext>
                  </a:extLst>
                </p:cNvPr>
                <p:cNvGrpSpPr/>
                <p:nvPr/>
              </p:nvGrpSpPr>
              <p:grpSpPr>
                <a:xfrm>
                  <a:off x="3688387" y="4597275"/>
                  <a:ext cx="878157" cy="219406"/>
                  <a:chOff x="2925089" y="4619447"/>
                  <a:chExt cx="878157" cy="219406"/>
                </a:xfrm>
              </p:grpSpPr>
              <p:sp>
                <p:nvSpPr>
                  <p:cNvPr id="189" name="Cube 188">
                    <a:extLst>
                      <a:ext uri="{FF2B5EF4-FFF2-40B4-BE49-F238E27FC236}">
                        <a16:creationId xmlns:a16="http://schemas.microsoft.com/office/drawing/2014/main" id="{D4E30F36-C190-1ACC-7230-149C0F90DEB8}"/>
                      </a:ext>
                    </a:extLst>
                  </p:cNvPr>
                  <p:cNvSpPr/>
                  <p:nvPr/>
                </p:nvSpPr>
                <p:spPr>
                  <a:xfrm flipH="1">
                    <a:off x="2925089" y="4619447"/>
                    <a:ext cx="801676" cy="178433"/>
                  </a:xfrm>
                  <a:prstGeom prst="cube">
                    <a:avLst>
                      <a:gd name="adj" fmla="val 25755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479CB614-B17F-63E8-FC7C-0DBC73449EB0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449" y="4623409"/>
                    <a:ext cx="58679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2x2x256</a:t>
                    </a:r>
                  </a:p>
                </p:txBody>
              </p:sp>
            </p:grp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14DEE889-AED5-27E6-88FB-EF854A5F7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7574" y="4680093"/>
                  <a:ext cx="398344" cy="401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85729C9-54C2-8F6A-B1A7-62C17E4B84C0}"/>
                    </a:ext>
                  </a:extLst>
                </p:cNvPr>
                <p:cNvGrpSpPr/>
                <p:nvPr/>
              </p:nvGrpSpPr>
              <p:grpSpPr>
                <a:xfrm>
                  <a:off x="2740525" y="4598863"/>
                  <a:ext cx="913082" cy="216231"/>
                  <a:chOff x="2925089" y="4619447"/>
                  <a:chExt cx="913082" cy="216231"/>
                </a:xfrm>
              </p:grpSpPr>
              <p:sp>
                <p:nvSpPr>
                  <p:cNvPr id="162" name="Cube 161">
                    <a:extLst>
                      <a:ext uri="{FF2B5EF4-FFF2-40B4-BE49-F238E27FC236}">
                        <a16:creationId xmlns:a16="http://schemas.microsoft.com/office/drawing/2014/main" id="{B908902C-3FD6-6A3B-6500-723C8D51238C}"/>
                      </a:ext>
                    </a:extLst>
                  </p:cNvPr>
                  <p:cNvSpPr/>
                  <p:nvPr/>
                </p:nvSpPr>
                <p:spPr>
                  <a:xfrm flipH="1">
                    <a:off x="2925089" y="4619447"/>
                    <a:ext cx="801676" cy="178433"/>
                  </a:xfrm>
                  <a:prstGeom prst="cube">
                    <a:avLst>
                      <a:gd name="adj" fmla="val 25755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DC197E13-C7FD-14A2-B9C8-32505C0A8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582" y="4620234"/>
                    <a:ext cx="654589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3x3x256</a:t>
                    </a:r>
                  </a:p>
                </p:txBody>
              </p:sp>
            </p:grp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51F857B4-CC66-E27E-B5A4-5E3829E53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5585" y="4682101"/>
                  <a:ext cx="33179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D85E81-ACF8-3775-45B7-B732E23790D7}"/>
                    </a:ext>
                  </a:extLst>
                </p:cNvPr>
                <p:cNvGrpSpPr/>
                <p:nvPr/>
              </p:nvGrpSpPr>
              <p:grpSpPr>
                <a:xfrm>
                  <a:off x="1918390" y="4513552"/>
                  <a:ext cx="706434" cy="616813"/>
                  <a:chOff x="2096199" y="4538952"/>
                  <a:chExt cx="706434" cy="616813"/>
                </a:xfrm>
              </p:grpSpPr>
              <p:sp>
                <p:nvSpPr>
                  <p:cNvPr id="160" name="Cube 159">
                    <a:extLst>
                      <a:ext uri="{FF2B5EF4-FFF2-40B4-BE49-F238E27FC236}">
                        <a16:creationId xmlns:a16="http://schemas.microsoft.com/office/drawing/2014/main" id="{28D705F2-489F-EA4E-7A33-BE8236A14AC5}"/>
                      </a:ext>
                    </a:extLst>
                  </p:cNvPr>
                  <p:cNvSpPr/>
                  <p:nvPr/>
                </p:nvSpPr>
                <p:spPr>
                  <a:xfrm flipH="1">
                    <a:off x="2232148" y="4553997"/>
                    <a:ext cx="509565" cy="309331"/>
                  </a:xfrm>
                  <a:prstGeom prst="cube">
                    <a:avLst>
                      <a:gd name="adj" fmla="val 28455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8DFFC347-4304-AA2E-7093-78FB31F90881}"/>
                      </a:ext>
                    </a:extLst>
                  </p:cNvPr>
                  <p:cNvSpPr txBox="1"/>
                  <p:nvPr/>
                </p:nvSpPr>
                <p:spPr>
                  <a:xfrm rot="2788406">
                    <a:off x="1895514" y="4739637"/>
                    <a:ext cx="61681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12x12</a:t>
                    </a:r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1EE9301-0B30-8AED-C9AB-157C8F6C13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561" y="4676351"/>
                    <a:ext cx="3580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128</a:t>
                    </a:r>
                  </a:p>
                </p:txBody>
              </p:sp>
            </p:grp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35DC95D3-2DF1-9F52-E291-202EAA6DA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6194" y="4633648"/>
                  <a:ext cx="37994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76A0B2CD-5610-9164-9A48-F86586696C11}"/>
                    </a:ext>
                  </a:extLst>
                </p:cNvPr>
                <p:cNvGrpSpPr/>
                <p:nvPr/>
              </p:nvGrpSpPr>
              <p:grpSpPr>
                <a:xfrm>
                  <a:off x="1425944" y="4423479"/>
                  <a:ext cx="509880" cy="861909"/>
                  <a:chOff x="1656227" y="4454217"/>
                  <a:chExt cx="509880" cy="861909"/>
                </a:xfrm>
              </p:grpSpPr>
              <p:sp>
                <p:nvSpPr>
                  <p:cNvPr id="159" name="Cube 158">
                    <a:extLst>
                      <a:ext uri="{FF2B5EF4-FFF2-40B4-BE49-F238E27FC236}">
                        <a16:creationId xmlns:a16="http://schemas.microsoft.com/office/drawing/2014/main" id="{13D050A9-B21A-1F72-137E-7A71B54B66B9}"/>
                      </a:ext>
                    </a:extLst>
                  </p:cNvPr>
                  <p:cNvSpPr/>
                  <p:nvPr/>
                </p:nvSpPr>
                <p:spPr>
                  <a:xfrm flipH="1">
                    <a:off x="1740163" y="4454217"/>
                    <a:ext cx="375708" cy="508892"/>
                  </a:xfrm>
                  <a:prstGeom prst="cube">
                    <a:avLst>
                      <a:gd name="adj" fmla="val 34592"/>
                    </a:avLst>
                  </a:prstGeom>
                  <a:solidFill>
                    <a:schemeClr val="accent1"/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30A090A9-FA12-8D20-AF34-4F53E95E1F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478" y="4773954"/>
                    <a:ext cx="33662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64</a:t>
                    </a: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16021B9F-489C-6815-CBE7-BD523BB9D4FB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1400805" y="4845260"/>
                    <a:ext cx="72628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50x50</a:t>
                    </a:r>
                  </a:p>
                </p:txBody>
              </p:sp>
            </p:grp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EA74CBF-1066-78A5-5627-E8BF93E3C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0394" y="4633648"/>
                  <a:ext cx="32431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7585D01-75E2-4331-B9A1-F69D9FBDB4CE}"/>
                    </a:ext>
                  </a:extLst>
                </p:cNvPr>
                <p:cNvGrpSpPr/>
                <p:nvPr/>
              </p:nvGrpSpPr>
              <p:grpSpPr>
                <a:xfrm>
                  <a:off x="642978" y="4277002"/>
                  <a:ext cx="781584" cy="845475"/>
                  <a:chOff x="794322" y="4308752"/>
                  <a:chExt cx="781584" cy="845475"/>
                </a:xfrm>
              </p:grpSpPr>
              <p:sp>
                <p:nvSpPr>
                  <p:cNvPr id="158" name="Cube 157">
                    <a:extLst>
                      <a:ext uri="{FF2B5EF4-FFF2-40B4-BE49-F238E27FC236}">
                        <a16:creationId xmlns:a16="http://schemas.microsoft.com/office/drawing/2014/main" id="{EA7A90F7-5F2B-A135-10BF-721739BAD2C3}"/>
                      </a:ext>
                    </a:extLst>
                  </p:cNvPr>
                  <p:cNvSpPr/>
                  <p:nvPr/>
                </p:nvSpPr>
                <p:spPr>
                  <a:xfrm flipH="1">
                    <a:off x="1081656" y="4308752"/>
                    <a:ext cx="430893" cy="799823"/>
                  </a:xfrm>
                  <a:prstGeom prst="cube">
                    <a:avLst>
                      <a:gd name="adj" fmla="val 52549"/>
                    </a:avLst>
                  </a:prstGeom>
                  <a:solidFill>
                    <a:schemeClr val="accent1"/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C00A219D-A24A-E9E3-8637-0CFAC23DB1EA}"/>
                      </a:ext>
                    </a:extLst>
                  </p:cNvPr>
                  <p:cNvSpPr txBox="1"/>
                  <p:nvPr/>
                </p:nvSpPr>
                <p:spPr>
                  <a:xfrm>
                    <a:off x="1256474" y="4918191"/>
                    <a:ext cx="31943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32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8BCB3C2D-686E-CEBA-ED15-03083D39FE0F}"/>
                      </a:ext>
                    </a:extLst>
                  </p:cNvPr>
                  <p:cNvSpPr txBox="1"/>
                  <p:nvPr/>
                </p:nvSpPr>
                <p:spPr>
                  <a:xfrm rot="2676279">
                    <a:off x="794322" y="4938783"/>
                    <a:ext cx="70974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100x100</a:t>
                    </a:r>
                  </a:p>
                </p:txBody>
              </p:sp>
            </p:grp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5400EA13-9053-F8A8-1A7D-1F305E57E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952" y="4633648"/>
                  <a:ext cx="32431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4" name="Picture 123" descr="A black and white photo of a window with snow on i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1679DF4-CC4A-E349-0447-60956ED9DD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5" t="26970" r="87754" b="51739"/>
                <a:stretch/>
              </p:blipFill>
              <p:spPr>
                <a:xfrm>
                  <a:off x="427538" y="4226076"/>
                  <a:ext cx="541280" cy="875809"/>
                </a:xfrm>
                <a:prstGeom prst="rect">
                  <a:avLst/>
                </a:prstGeom>
                <a:scene3d>
                  <a:camera prst="orthographicFront">
                    <a:rot lat="1680000" lon="3906464" rev="0"/>
                  </a:camera>
                  <a:lightRig rig="threePt" dir="t"/>
                </a:scene3d>
              </p:spPr>
            </p:pic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9AFD0AF7-9F6E-A93E-7B9F-8C2D3D77DBE7}"/>
                    </a:ext>
                  </a:extLst>
                </p:cNvPr>
                <p:cNvSpPr/>
                <p:nvPr/>
              </p:nvSpPr>
              <p:spPr>
                <a:xfrm flipH="1">
                  <a:off x="4890201" y="4440289"/>
                  <a:ext cx="69658" cy="495001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B0805730-3726-2D0B-295F-34A972421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1488" y="4698652"/>
                  <a:ext cx="20051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7886B7B4-E143-79E2-F00D-DA2E6B125BD4}"/>
                    </a:ext>
                  </a:extLst>
                </p:cNvPr>
                <p:cNvSpPr/>
                <p:nvPr/>
              </p:nvSpPr>
              <p:spPr>
                <a:xfrm flipH="1">
                  <a:off x="4676659" y="4098930"/>
                  <a:ext cx="69658" cy="1124653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8A3BAA3-3F26-B233-DB0D-E67F7AB2FCE6}"/>
                  </a:ext>
                </a:extLst>
              </p:cNvPr>
              <p:cNvSpPr txBox="1"/>
              <p:nvPr/>
            </p:nvSpPr>
            <p:spPr>
              <a:xfrm>
                <a:off x="4466041" y="5199417"/>
                <a:ext cx="5095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1024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5A2B3E2C-9691-16BA-92D7-7192B82A4C3D}"/>
                  </a:ext>
                </a:extLst>
              </p:cNvPr>
              <p:cNvSpPr txBox="1"/>
              <p:nvPr/>
            </p:nvSpPr>
            <p:spPr>
              <a:xfrm>
                <a:off x="4777144" y="4919377"/>
                <a:ext cx="313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64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B70D067F-A5DA-F489-DF79-0A7E9D7C03F9}"/>
                  </a:ext>
                </a:extLst>
              </p:cNvPr>
              <p:cNvSpPr txBox="1"/>
              <p:nvPr/>
            </p:nvSpPr>
            <p:spPr>
              <a:xfrm>
                <a:off x="5018892" y="4754809"/>
                <a:ext cx="2402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202BC7A-CA23-B1E2-5358-C29648685AA8}"/>
                </a:ext>
              </a:extLst>
            </p:cNvPr>
            <p:cNvGrpSpPr/>
            <p:nvPr/>
          </p:nvGrpSpPr>
          <p:grpSpPr>
            <a:xfrm>
              <a:off x="2491090" y="5532736"/>
              <a:ext cx="2855084" cy="837587"/>
              <a:chOff x="2468379" y="5496319"/>
              <a:chExt cx="2855084" cy="837587"/>
            </a:xfrm>
          </p:grpSpPr>
          <p:sp>
            <p:nvSpPr>
              <p:cNvPr id="287" name="Cube 286">
                <a:extLst>
                  <a:ext uri="{FF2B5EF4-FFF2-40B4-BE49-F238E27FC236}">
                    <a16:creationId xmlns:a16="http://schemas.microsoft.com/office/drawing/2014/main" id="{F3B63A90-7223-E053-C3A6-85914E44FC79}"/>
                  </a:ext>
                </a:extLst>
              </p:cNvPr>
              <p:cNvSpPr/>
              <p:nvPr/>
            </p:nvSpPr>
            <p:spPr>
              <a:xfrm flipH="1">
                <a:off x="5120069" y="5723516"/>
                <a:ext cx="69658" cy="65976"/>
              </a:xfrm>
              <a:prstGeom prst="cube">
                <a:avLst>
                  <a:gd name="adj" fmla="val 257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Cube 287">
                <a:extLst>
                  <a:ext uri="{FF2B5EF4-FFF2-40B4-BE49-F238E27FC236}">
                    <a16:creationId xmlns:a16="http://schemas.microsoft.com/office/drawing/2014/main" id="{1D43094A-2BDA-488F-A8F9-8C5D26C8901E}"/>
                  </a:ext>
                </a:extLst>
              </p:cNvPr>
              <p:cNvSpPr/>
              <p:nvPr/>
            </p:nvSpPr>
            <p:spPr>
              <a:xfrm flipH="1">
                <a:off x="5123071" y="5813749"/>
                <a:ext cx="69658" cy="65976"/>
              </a:xfrm>
              <a:prstGeom prst="cube">
                <a:avLst>
                  <a:gd name="adj" fmla="val 257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Left Brace 315">
                <a:extLst>
                  <a:ext uri="{FF2B5EF4-FFF2-40B4-BE49-F238E27FC236}">
                    <a16:creationId xmlns:a16="http://schemas.microsoft.com/office/drawing/2014/main" id="{4F049DFE-9196-56B4-29D4-471928067D69}"/>
                  </a:ext>
                </a:extLst>
              </p:cNvPr>
              <p:cNvSpPr/>
              <p:nvPr/>
            </p:nvSpPr>
            <p:spPr>
              <a:xfrm>
                <a:off x="4711488" y="5604410"/>
                <a:ext cx="142061" cy="353339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512C7A-9698-6D83-6383-F467B4660105}"/>
                  </a:ext>
                </a:extLst>
              </p:cNvPr>
              <p:cNvGrpSpPr/>
              <p:nvPr/>
            </p:nvGrpSpPr>
            <p:grpSpPr>
              <a:xfrm>
                <a:off x="4408656" y="5614810"/>
                <a:ext cx="413523" cy="509565"/>
                <a:chOff x="4455170" y="5479087"/>
                <a:chExt cx="413523" cy="509565"/>
              </a:xfrm>
            </p:grpSpPr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42B80F3-9063-C6AB-1210-26323CF0EFC5}"/>
                    </a:ext>
                  </a:extLst>
                </p:cNvPr>
                <p:cNvSpPr/>
                <p:nvPr/>
              </p:nvSpPr>
              <p:spPr>
                <a:xfrm flipH="1">
                  <a:off x="4583233" y="5541021"/>
                  <a:ext cx="185862" cy="178433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4358636A-7A10-872A-4B3A-7411676F02F2}"/>
                    </a:ext>
                  </a:extLst>
                </p:cNvPr>
                <p:cNvSpPr txBox="1"/>
                <p:nvPr/>
              </p:nvSpPr>
              <p:spPr>
                <a:xfrm>
                  <a:off x="4537847" y="5543971"/>
                  <a:ext cx="3308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16</a:t>
                  </a: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45424C58-FE9F-971B-A4B9-F3CB389F712D}"/>
                    </a:ext>
                  </a:extLst>
                </p:cNvPr>
                <p:cNvSpPr txBox="1"/>
                <p:nvPr/>
              </p:nvSpPr>
              <p:spPr>
                <a:xfrm rot="2700000">
                  <a:off x="4308109" y="5626148"/>
                  <a:ext cx="5095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2x2</a:t>
                  </a:r>
                </a:p>
              </p:txBody>
            </p:sp>
          </p:grp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B34EEF2D-A368-876A-3932-1BA0B36B3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290" y="5749880"/>
                <a:ext cx="29519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4BAB79D-BE76-B1B0-CF61-EE2F36549143}"/>
                  </a:ext>
                </a:extLst>
              </p:cNvPr>
              <p:cNvGrpSpPr/>
              <p:nvPr/>
            </p:nvGrpSpPr>
            <p:grpSpPr>
              <a:xfrm>
                <a:off x="3945681" y="5615599"/>
                <a:ext cx="497097" cy="509565"/>
                <a:chOff x="4013174" y="5486580"/>
                <a:chExt cx="497097" cy="509565"/>
              </a:xfrm>
            </p:grpSpPr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7AB0354F-04D0-E3F8-FDF4-CE998F75235B}"/>
                    </a:ext>
                  </a:extLst>
                </p:cNvPr>
                <p:cNvSpPr/>
                <p:nvPr/>
              </p:nvSpPr>
              <p:spPr>
                <a:xfrm flipH="1">
                  <a:off x="4142735" y="5554938"/>
                  <a:ext cx="283115" cy="178433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650AAC2-18C5-2781-C244-8F4237D34631}"/>
                    </a:ext>
                  </a:extLst>
                </p:cNvPr>
                <p:cNvSpPr txBox="1"/>
                <p:nvPr/>
              </p:nvSpPr>
              <p:spPr>
                <a:xfrm>
                  <a:off x="4179425" y="5560019"/>
                  <a:ext cx="3308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32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A199A84-EA9D-5445-C46E-A3D2FE9F113A}"/>
                    </a:ext>
                  </a:extLst>
                </p:cNvPr>
                <p:cNvSpPr txBox="1"/>
                <p:nvPr/>
              </p:nvSpPr>
              <p:spPr>
                <a:xfrm rot="2700000">
                  <a:off x="3866113" y="5633641"/>
                  <a:ext cx="5095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3x3</a:t>
                  </a:r>
                </a:p>
              </p:txBody>
            </p:sp>
          </p:grp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C96C53E1-BFAD-9AF5-92EB-1F862D33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1168" y="5749880"/>
                <a:ext cx="29519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E7BDBA4-381E-2467-2A73-A6F2D32DCFBD}"/>
                  </a:ext>
                </a:extLst>
              </p:cNvPr>
              <p:cNvGrpSpPr/>
              <p:nvPr/>
            </p:nvGrpSpPr>
            <p:grpSpPr>
              <a:xfrm>
                <a:off x="3443201" y="5597337"/>
                <a:ext cx="540293" cy="638989"/>
                <a:chOff x="3570318" y="5478100"/>
                <a:chExt cx="540293" cy="638989"/>
              </a:xfrm>
            </p:grpSpPr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2F0FC6A6-3D48-E497-FDB0-A778C2C23CDC}"/>
                    </a:ext>
                  </a:extLst>
                </p:cNvPr>
                <p:cNvSpPr/>
                <p:nvPr/>
              </p:nvSpPr>
              <p:spPr>
                <a:xfrm flipH="1">
                  <a:off x="3698893" y="5487152"/>
                  <a:ext cx="321665" cy="309331"/>
                </a:xfrm>
                <a:prstGeom prst="cube">
                  <a:avLst>
                    <a:gd name="adj" fmla="val 284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5805D32F-F471-0EB6-E368-A778A6B69296}"/>
                    </a:ext>
                  </a:extLst>
                </p:cNvPr>
                <p:cNvSpPr txBox="1"/>
                <p:nvPr/>
              </p:nvSpPr>
              <p:spPr>
                <a:xfrm>
                  <a:off x="3779765" y="5620780"/>
                  <a:ext cx="3308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32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282C4880-F4FC-6365-6526-D7EB13696E08}"/>
                    </a:ext>
                  </a:extLst>
                </p:cNvPr>
                <p:cNvSpPr txBox="1"/>
                <p:nvPr/>
              </p:nvSpPr>
              <p:spPr>
                <a:xfrm rot="2700000">
                  <a:off x="3358545" y="5689873"/>
                  <a:ext cx="638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12x12</a:t>
                  </a:r>
                </a:p>
              </p:txBody>
            </p:sp>
          </p:grp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F65582D3-D1F1-937F-193E-171FD6CEB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856" y="5719190"/>
                <a:ext cx="37994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5B655978-EF38-7AB6-6DA2-0F6FE7B31E39}"/>
                  </a:ext>
                </a:extLst>
              </p:cNvPr>
              <p:cNvGrpSpPr/>
              <p:nvPr/>
            </p:nvGrpSpPr>
            <p:grpSpPr>
              <a:xfrm>
                <a:off x="2900687" y="5509021"/>
                <a:ext cx="525517" cy="824885"/>
                <a:chOff x="1640590" y="4454217"/>
                <a:chExt cx="525517" cy="824885"/>
              </a:xfrm>
            </p:grpSpPr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C69E734C-8988-9CDA-458E-FC326080782A}"/>
                    </a:ext>
                  </a:extLst>
                </p:cNvPr>
                <p:cNvSpPr/>
                <p:nvPr/>
              </p:nvSpPr>
              <p:spPr>
                <a:xfrm flipH="1">
                  <a:off x="1740163" y="4454217"/>
                  <a:ext cx="375708" cy="508892"/>
                </a:xfrm>
                <a:prstGeom prst="cube">
                  <a:avLst>
                    <a:gd name="adj" fmla="val 34592"/>
                  </a:avLst>
                </a:prstGeom>
                <a:solidFill>
                  <a:schemeClr val="accent2"/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567C164-E084-32AD-A39F-0A1A8CDFFB9C}"/>
                    </a:ext>
                  </a:extLst>
                </p:cNvPr>
                <p:cNvSpPr txBox="1"/>
                <p:nvPr/>
              </p:nvSpPr>
              <p:spPr>
                <a:xfrm>
                  <a:off x="1829478" y="4773954"/>
                  <a:ext cx="3366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32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6906DE8-3948-C6F0-93D7-9F20BA6A248F}"/>
                    </a:ext>
                  </a:extLst>
                </p:cNvPr>
                <p:cNvSpPr txBox="1"/>
                <p:nvPr/>
              </p:nvSpPr>
              <p:spPr>
                <a:xfrm rot="2700000">
                  <a:off x="1419255" y="4842323"/>
                  <a:ext cx="6581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50x50</a:t>
                  </a:r>
                </a:p>
              </p:txBody>
            </p:sp>
          </p:grp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4D003C5E-B004-188D-6936-2604A2CA5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416" y="5719190"/>
                <a:ext cx="33835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65" descr="A picture containing vegetable&#10;&#10;Description automatically generated">
                <a:extLst>
                  <a:ext uri="{FF2B5EF4-FFF2-40B4-BE49-F238E27FC236}">
                    <a16:creationId xmlns:a16="http://schemas.microsoft.com/office/drawing/2014/main" id="{120D7133-0344-4F3D-D20D-79D44A705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" t="1508" r="78372" b="77294"/>
              <a:stretch/>
            </p:blipFill>
            <p:spPr>
              <a:xfrm>
                <a:off x="2468379" y="5496319"/>
                <a:ext cx="546063" cy="534649"/>
              </a:xfrm>
              <a:prstGeom prst="rect">
                <a:avLst/>
              </a:prstGeom>
              <a:scene3d>
                <a:camera prst="orthographicFront">
                  <a:rot lat="1680000" lon="3900000" rev="0"/>
                </a:camera>
                <a:lightRig rig="threePt" dir="t"/>
              </a:scene3d>
            </p:spPr>
          </p:pic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9E196EA-DD03-0B98-977A-D1B2209BE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1377" y="5799169"/>
                <a:ext cx="20051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3DB7FF66-5B24-AA81-D810-81849D78BB78}"/>
                  </a:ext>
                </a:extLst>
              </p:cNvPr>
              <p:cNvSpPr txBox="1"/>
              <p:nvPr/>
            </p:nvSpPr>
            <p:spPr>
              <a:xfrm>
                <a:off x="4784020" y="6016724"/>
                <a:ext cx="313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64</a:t>
                </a: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E5F6A8CF-1FB5-9C32-75EB-25A130F380CA}"/>
                  </a:ext>
                </a:extLst>
              </p:cNvPr>
              <p:cNvSpPr txBox="1"/>
              <p:nvPr/>
            </p:nvSpPr>
            <p:spPr>
              <a:xfrm>
                <a:off x="5009703" y="5856039"/>
                <a:ext cx="313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</a:t>
                </a:r>
              </a:p>
            </p:txBody>
          </p:sp>
          <p:sp>
            <p:nvSpPr>
              <p:cNvPr id="286" name="Cube 285">
                <a:extLst>
                  <a:ext uri="{FF2B5EF4-FFF2-40B4-BE49-F238E27FC236}">
                    <a16:creationId xmlns:a16="http://schemas.microsoft.com/office/drawing/2014/main" id="{EA3552B5-A2FA-B0FC-C189-9C768197235A}"/>
                  </a:ext>
                </a:extLst>
              </p:cNvPr>
              <p:cNvSpPr/>
              <p:nvPr/>
            </p:nvSpPr>
            <p:spPr>
              <a:xfrm flipH="1">
                <a:off x="4896239" y="5548669"/>
                <a:ext cx="69658" cy="495001"/>
              </a:xfrm>
              <a:prstGeom prst="cube">
                <a:avLst>
                  <a:gd name="adj" fmla="val 257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ED92CB91-F3CC-432D-96D9-55BC52A9947E}"/>
                </a:ext>
              </a:extLst>
            </p:cNvPr>
            <p:cNvSpPr txBox="1"/>
            <p:nvPr/>
          </p:nvSpPr>
          <p:spPr>
            <a:xfrm rot="2676279">
              <a:off x="324667" y="4995075"/>
              <a:ext cx="6376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200x100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5E389AA-4E13-604D-DC71-89C945ECC9F7}"/>
                </a:ext>
              </a:extLst>
            </p:cNvPr>
            <p:cNvSpPr txBox="1"/>
            <p:nvPr/>
          </p:nvSpPr>
          <p:spPr>
            <a:xfrm rot="2776808">
              <a:off x="2327207" y="5993518"/>
              <a:ext cx="750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100x100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D55369A-9995-5FE9-CDA6-E6712763910D}"/>
                </a:ext>
              </a:extLst>
            </p:cNvPr>
            <p:cNvSpPr txBox="1"/>
            <p:nvPr/>
          </p:nvSpPr>
          <p:spPr>
            <a:xfrm>
              <a:off x="2149331" y="4147473"/>
              <a:ext cx="1586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B-frame Slices CNN</a:t>
              </a:r>
            </a:p>
          </p:txBody>
        </p:sp>
        <p:sp>
          <p:nvSpPr>
            <p:cNvPr id="384" name="Cube 383">
              <a:extLst>
                <a:ext uri="{FF2B5EF4-FFF2-40B4-BE49-F238E27FC236}">
                  <a16:creationId xmlns:a16="http://schemas.microsoft.com/office/drawing/2014/main" id="{192AA743-BBE0-20E0-458F-5EAA62CAF312}"/>
                </a:ext>
              </a:extLst>
            </p:cNvPr>
            <p:cNvSpPr/>
            <p:nvPr/>
          </p:nvSpPr>
          <p:spPr>
            <a:xfrm flipH="1">
              <a:off x="5843241" y="5179240"/>
              <a:ext cx="69658" cy="65976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ube 401">
              <a:extLst>
                <a:ext uri="{FF2B5EF4-FFF2-40B4-BE49-F238E27FC236}">
                  <a16:creationId xmlns:a16="http://schemas.microsoft.com/office/drawing/2014/main" id="{97A3EB9E-B5CF-4DA9-B9BF-CB6D2763CA9D}"/>
                </a:ext>
              </a:extLst>
            </p:cNvPr>
            <p:cNvSpPr/>
            <p:nvPr/>
          </p:nvSpPr>
          <p:spPr>
            <a:xfrm flipH="1">
              <a:off x="5846243" y="5269473"/>
              <a:ext cx="69658" cy="65976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29AAFA4-710E-2667-91E0-374D0DCF179C}"/>
                </a:ext>
              </a:extLst>
            </p:cNvPr>
            <p:cNvCxnSpPr>
              <a:cxnSpLocks/>
            </p:cNvCxnSpPr>
            <p:nvPr/>
          </p:nvCxnSpPr>
          <p:spPr>
            <a:xfrm>
              <a:off x="5685236" y="5257916"/>
              <a:ext cx="20051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30A8C90B-F65A-0FA1-1003-5DF1DBE5C002}"/>
                </a:ext>
              </a:extLst>
            </p:cNvPr>
            <p:cNvSpPr txBox="1"/>
            <p:nvPr/>
          </p:nvSpPr>
          <p:spPr>
            <a:xfrm>
              <a:off x="5427793" y="5499937"/>
              <a:ext cx="5095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64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A1FEF71-4FEA-022F-749B-FD0C51F58D55}"/>
                </a:ext>
              </a:extLst>
            </p:cNvPr>
            <p:cNvSpPr txBox="1"/>
            <p:nvPr/>
          </p:nvSpPr>
          <p:spPr>
            <a:xfrm>
              <a:off x="5199812" y="5703971"/>
              <a:ext cx="5095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128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285F7429-6133-1A4A-D7F9-9AB36A800919}"/>
                </a:ext>
              </a:extLst>
            </p:cNvPr>
            <p:cNvSpPr txBox="1"/>
            <p:nvPr/>
          </p:nvSpPr>
          <p:spPr>
            <a:xfrm>
              <a:off x="5630972" y="5323563"/>
              <a:ext cx="5095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8C41036E-C9F6-A567-8B6F-53FD9E8A0E2F}"/>
                </a:ext>
              </a:extLst>
            </p:cNvPr>
            <p:cNvSpPr txBox="1"/>
            <p:nvPr/>
          </p:nvSpPr>
          <p:spPr>
            <a:xfrm>
              <a:off x="3207927" y="5254236"/>
              <a:ext cx="123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Texture CNN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2BC9B589-43FF-07E1-FF57-849E8309387E}"/>
                </a:ext>
              </a:extLst>
            </p:cNvPr>
            <p:cNvSpPr txBox="1"/>
            <p:nvPr/>
          </p:nvSpPr>
          <p:spPr>
            <a:xfrm>
              <a:off x="5906270" y="5093378"/>
              <a:ext cx="96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P(Cancer)</a:t>
              </a:r>
            </a:p>
            <a:p>
              <a:r>
                <a:rPr lang="en-US" sz="800" b="1" dirty="0"/>
                <a:t>P(Non-cancer)</a:t>
              </a:r>
            </a:p>
          </p:txBody>
        </p:sp>
        <p:sp>
          <p:nvSpPr>
            <p:cNvPr id="381" name="Cube 380">
              <a:extLst>
                <a:ext uri="{FF2B5EF4-FFF2-40B4-BE49-F238E27FC236}">
                  <a16:creationId xmlns:a16="http://schemas.microsoft.com/office/drawing/2014/main" id="{2AAC1D83-B5C1-7DB2-DAFB-96BC853E877C}"/>
                </a:ext>
              </a:extLst>
            </p:cNvPr>
            <p:cNvSpPr/>
            <p:nvPr/>
          </p:nvSpPr>
          <p:spPr>
            <a:xfrm flipH="1">
              <a:off x="5639659" y="5020268"/>
              <a:ext cx="69658" cy="495001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925DABD-5CD1-E5EB-3205-483169F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36" y="5260870"/>
              <a:ext cx="20051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Cube 320">
              <a:extLst>
                <a:ext uri="{FF2B5EF4-FFF2-40B4-BE49-F238E27FC236}">
                  <a16:creationId xmlns:a16="http://schemas.microsoft.com/office/drawing/2014/main" id="{21118119-A52A-C5D0-7F2B-547C4B6C5278}"/>
                </a:ext>
              </a:extLst>
            </p:cNvPr>
            <p:cNvSpPr/>
            <p:nvPr/>
          </p:nvSpPr>
          <p:spPr>
            <a:xfrm flipH="1">
              <a:off x="5408054" y="5245387"/>
              <a:ext cx="69658" cy="495001"/>
            </a:xfrm>
            <a:prstGeom prst="cube">
              <a:avLst>
                <a:gd name="adj" fmla="val 2575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Cube 321">
              <a:extLst>
                <a:ext uri="{FF2B5EF4-FFF2-40B4-BE49-F238E27FC236}">
                  <a16:creationId xmlns:a16="http://schemas.microsoft.com/office/drawing/2014/main" id="{149FE4C9-D0BB-615E-8838-63127F5C43AF}"/>
                </a:ext>
              </a:extLst>
            </p:cNvPr>
            <p:cNvSpPr/>
            <p:nvPr/>
          </p:nvSpPr>
          <p:spPr>
            <a:xfrm flipH="1">
              <a:off x="5408136" y="4764334"/>
              <a:ext cx="69658" cy="495001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56C46B-2682-0025-1226-A25C95BE82D4}"/>
                </a:ext>
              </a:extLst>
            </p:cNvPr>
            <p:cNvGrpSpPr/>
            <p:nvPr/>
          </p:nvGrpSpPr>
          <p:grpSpPr>
            <a:xfrm>
              <a:off x="543529" y="5303562"/>
              <a:ext cx="2147050" cy="941902"/>
              <a:chOff x="886660" y="5250560"/>
              <a:chExt cx="2147050" cy="941902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8ADD5B7-9670-7651-1EFD-81B5C4734CFB}"/>
                  </a:ext>
                </a:extLst>
              </p:cNvPr>
              <p:cNvSpPr txBox="1"/>
              <p:nvPr/>
            </p:nvSpPr>
            <p:spPr>
              <a:xfrm>
                <a:off x="2330606" y="5649129"/>
                <a:ext cx="619205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Flatten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1FDEF2A8-F988-4393-7F78-7D1C56DD4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17" y="5419837"/>
                <a:ext cx="17577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C4554B4C-B2E0-618A-8F50-3A3B5926D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660" y="5758967"/>
                <a:ext cx="17577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Left Brace 417">
                <a:extLst>
                  <a:ext uri="{FF2B5EF4-FFF2-40B4-BE49-F238E27FC236}">
                    <a16:creationId xmlns:a16="http://schemas.microsoft.com/office/drawing/2014/main" id="{E3957DFC-F035-BE94-229F-AD38EF5BA686}"/>
                  </a:ext>
                </a:extLst>
              </p:cNvPr>
              <p:cNvSpPr/>
              <p:nvPr/>
            </p:nvSpPr>
            <p:spPr>
              <a:xfrm>
                <a:off x="2226383" y="5637819"/>
                <a:ext cx="131630" cy="242297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B6317BA8-5910-C9B4-4227-131A85BA3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267" y="5419837"/>
                <a:ext cx="17577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276A6FBC-BE0B-0417-AF14-BDE32A04B744}"/>
                  </a:ext>
                </a:extLst>
              </p:cNvPr>
              <p:cNvSpPr txBox="1"/>
              <p:nvPr/>
            </p:nvSpPr>
            <p:spPr>
              <a:xfrm>
                <a:off x="1041731" y="5312114"/>
                <a:ext cx="9140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2D convolution*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B646A542-6E4A-7F34-2E75-FC2375797294}"/>
                  </a:ext>
                </a:extLst>
              </p:cNvPr>
              <p:cNvSpPr txBox="1"/>
              <p:nvPr/>
            </p:nvSpPr>
            <p:spPr>
              <a:xfrm>
                <a:off x="1035269" y="5589692"/>
                <a:ext cx="115332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Max pooling followed by 2D convolution**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FCDB40B9-34AE-0438-ABF4-6B931639BF21}"/>
                  </a:ext>
                </a:extLst>
              </p:cNvPr>
              <p:cNvSpPr txBox="1"/>
              <p:nvPr/>
            </p:nvSpPr>
            <p:spPr>
              <a:xfrm>
                <a:off x="2037649" y="5250560"/>
                <a:ext cx="99606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Fully connected with dropout</a:t>
                </a:r>
              </a:p>
            </p:txBody>
          </p:sp>
          <p:cxnSp>
            <p:nvCxnSpPr>
              <p:cNvPr id="425" name="Connector: Curved 424">
                <a:extLst>
                  <a:ext uri="{FF2B5EF4-FFF2-40B4-BE49-F238E27FC236}">
                    <a16:creationId xmlns:a16="http://schemas.microsoft.com/office/drawing/2014/main" id="{391249DA-FDF2-B798-6935-5FE15DEB4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311" y="6011420"/>
                <a:ext cx="116196" cy="146638"/>
              </a:xfrm>
              <a:prstGeom prst="curvedConnector3">
                <a:avLst>
                  <a:gd name="adj1" fmla="val -30152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F8805BF3-F725-9900-0400-19F08EB429A8}"/>
                  </a:ext>
                </a:extLst>
              </p:cNvPr>
              <p:cNvSpPr txBox="1"/>
              <p:nvPr/>
            </p:nvSpPr>
            <p:spPr>
              <a:xfrm>
                <a:off x="1039149" y="5977017"/>
                <a:ext cx="85257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Concatenation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CC785626-CEB4-52B5-5CE0-B25259043743}"/>
                  </a:ext>
                </a:extLst>
              </p:cNvPr>
              <p:cNvSpPr txBox="1"/>
              <p:nvPr/>
            </p:nvSpPr>
            <p:spPr>
              <a:xfrm>
                <a:off x="1953659" y="5977017"/>
                <a:ext cx="10679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Grad-CAM layer</a:t>
                </a: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B45521D4-5AB6-A16B-5B7E-E92DBFFDD9DE}"/>
                  </a:ext>
                </a:extLst>
              </p:cNvPr>
              <p:cNvSpPr/>
              <p:nvPr/>
            </p:nvSpPr>
            <p:spPr>
              <a:xfrm flipH="1">
                <a:off x="1936153" y="60618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DEE65749-22E2-EF2C-CA99-79A5CDA7DEDA}"/>
              </a:ext>
            </a:extLst>
          </p:cNvPr>
          <p:cNvSpPr txBox="1"/>
          <p:nvPr/>
        </p:nvSpPr>
        <p:spPr>
          <a:xfrm>
            <a:off x="2421459" y="6165647"/>
            <a:ext cx="3218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* unstrided      ** stride length 2 along the down-sampled dimension(s)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D4CA2F6-92C0-9F08-5DBC-47A080339BB7}"/>
              </a:ext>
            </a:extLst>
          </p:cNvPr>
          <p:cNvSpPr/>
          <p:nvPr/>
        </p:nvSpPr>
        <p:spPr>
          <a:xfrm>
            <a:off x="415848" y="6814199"/>
            <a:ext cx="3090672" cy="2785176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aphicFrame>
        <p:nvGraphicFramePr>
          <p:cNvPr id="240" name="Chart 239">
            <a:extLst>
              <a:ext uri="{FF2B5EF4-FFF2-40B4-BE49-F238E27FC236}">
                <a16:creationId xmlns:a16="http://schemas.microsoft.com/office/drawing/2014/main" id="{32B8EBF3-6A00-6EFD-94AB-D6E36A225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41074"/>
              </p:ext>
            </p:extLst>
          </p:nvPr>
        </p:nvGraphicFramePr>
        <p:xfrm>
          <a:off x="6908402" y="347087"/>
          <a:ext cx="3004426" cy="280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TextBox 246">
            <a:extLst>
              <a:ext uri="{FF2B5EF4-FFF2-40B4-BE49-F238E27FC236}">
                <a16:creationId xmlns:a16="http://schemas.microsoft.com/office/drawing/2014/main" id="{A71F4502-5C3C-B6DD-5A24-7F2D599866DA}"/>
              </a:ext>
            </a:extLst>
          </p:cNvPr>
          <p:cNvSpPr txBox="1"/>
          <p:nvPr/>
        </p:nvSpPr>
        <p:spPr>
          <a:xfrm>
            <a:off x="6871763" y="387063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</a:t>
            </a:r>
            <a:endParaRPr lang="en-US" sz="8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FCD92-AC3E-9694-C535-E72DB0DAFE1F}"/>
              </a:ext>
            </a:extLst>
          </p:cNvPr>
          <p:cNvGrpSpPr/>
          <p:nvPr/>
        </p:nvGrpSpPr>
        <p:grpSpPr>
          <a:xfrm>
            <a:off x="447633" y="6918363"/>
            <a:ext cx="3186997" cy="2231125"/>
            <a:chOff x="447633" y="6918363"/>
            <a:chExt cx="3186997" cy="223112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CDF635-D9B1-A645-0AF1-922CB713E99B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20" y="7203159"/>
              <a:ext cx="0" cy="16374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D9D03C-BE92-74CE-F06B-2C0981A1B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619" y="8018470"/>
              <a:ext cx="2471204" cy="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4F15209-864C-AA15-4222-B0FA1FBF44CD}"/>
                </a:ext>
              </a:extLst>
            </p:cNvPr>
            <p:cNvSpPr txBox="1"/>
            <p:nvPr/>
          </p:nvSpPr>
          <p:spPr>
            <a:xfrm>
              <a:off x="710764" y="6936903"/>
              <a:ext cx="131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Positive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99B04E3-2F5C-1AFA-2F8C-9FB07940F86B}"/>
                </a:ext>
              </a:extLst>
            </p:cNvPr>
            <p:cNvSpPr txBox="1"/>
            <p:nvPr/>
          </p:nvSpPr>
          <p:spPr>
            <a:xfrm>
              <a:off x="2008430" y="6918363"/>
              <a:ext cx="1364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Negative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6A40B0A-39C6-092E-9017-56058B7B4494}"/>
                </a:ext>
              </a:extLst>
            </p:cNvPr>
            <p:cNvSpPr txBox="1"/>
            <p:nvPr/>
          </p:nvSpPr>
          <p:spPr>
            <a:xfrm rot="16200000">
              <a:off x="121958" y="7451279"/>
              <a:ext cx="10241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True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18FABCE-6E39-3175-DA69-D3C243AAA345}"/>
                </a:ext>
              </a:extLst>
            </p:cNvPr>
            <p:cNvSpPr txBox="1"/>
            <p:nvPr/>
          </p:nvSpPr>
          <p:spPr>
            <a:xfrm rot="16200000">
              <a:off x="115293" y="8343289"/>
              <a:ext cx="1037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False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F0FA36-4313-A360-387D-420CC42B19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6" t="8849" r="37381" b="57601"/>
            <a:stretch/>
          </p:blipFill>
          <p:spPr bwMode="auto">
            <a:xfrm>
              <a:off x="2116759" y="7201655"/>
              <a:ext cx="745592" cy="74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B5CF7F8-DBE8-C433-EA76-E5DEBA19C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2" t="8689" r="36385" b="57109"/>
            <a:stretch/>
          </p:blipFill>
          <p:spPr bwMode="auto">
            <a:xfrm>
              <a:off x="793468" y="7204701"/>
              <a:ext cx="747017" cy="743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4">
              <a:extLst>
                <a:ext uri="{FF2B5EF4-FFF2-40B4-BE49-F238E27FC236}">
                  <a16:creationId xmlns:a16="http://schemas.microsoft.com/office/drawing/2014/main" id="{3C5C8F84-1C5C-B675-BF28-603D5E1D42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5" t="59227" r="61754" b="5759"/>
            <a:stretch/>
          </p:blipFill>
          <p:spPr bwMode="auto">
            <a:xfrm>
              <a:off x="1557569" y="7203159"/>
              <a:ext cx="370972" cy="74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>
              <a:extLst>
                <a:ext uri="{FF2B5EF4-FFF2-40B4-BE49-F238E27FC236}">
                  <a16:creationId xmlns:a16="http://schemas.microsoft.com/office/drawing/2014/main" id="{D142761A-7FD4-DB88-598C-12EA4463D3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9" t="58451" r="62440" b="7281"/>
            <a:stretch/>
          </p:blipFill>
          <p:spPr bwMode="auto">
            <a:xfrm>
              <a:off x="2882336" y="7202608"/>
              <a:ext cx="374084" cy="744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2E273E7-5FC7-20EE-FD51-126F4EDFD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568" t="3973" r="37128" b="60999"/>
            <a:stretch/>
          </p:blipFill>
          <p:spPr>
            <a:xfrm>
              <a:off x="797438" y="8097003"/>
              <a:ext cx="742258" cy="743971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5F424DE2-79F8-CB74-C56C-FAD66F209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748" t="56243" r="61310" b="7962"/>
            <a:stretch/>
          </p:blipFill>
          <p:spPr>
            <a:xfrm>
              <a:off x="1558632" y="8097002"/>
              <a:ext cx="373955" cy="743627"/>
            </a:xfrm>
            <a:prstGeom prst="rect">
              <a:avLst/>
            </a:prstGeom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0EC41CBD-1614-9417-D036-4B0617404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2372" t="56502" r="55786" b="7896"/>
            <a:stretch/>
          </p:blipFill>
          <p:spPr>
            <a:xfrm rot="5400000">
              <a:off x="1950175" y="8383104"/>
              <a:ext cx="88132" cy="1323975"/>
            </a:xfrm>
            <a:prstGeom prst="rect">
              <a:avLst/>
            </a:prstGeom>
          </p:spPr>
        </p:pic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C052225F-F208-9434-5D6E-B82756C29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075" t="58623" r="62834" b="6702"/>
            <a:stretch/>
          </p:blipFill>
          <p:spPr>
            <a:xfrm>
              <a:off x="2878972" y="8097002"/>
              <a:ext cx="364434" cy="738796"/>
            </a:xfrm>
            <a:prstGeom prst="rect">
              <a:avLst/>
            </a:prstGeom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71107F59-FC10-4165-A382-90D5CB12C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863" t="8730" r="34361" b="58002"/>
            <a:stretch/>
          </p:blipFill>
          <p:spPr>
            <a:xfrm>
              <a:off x="2116900" y="8098730"/>
              <a:ext cx="742258" cy="740170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C137504-2BA4-1B6C-BFCC-BA0D2924F9EF}"/>
                </a:ext>
              </a:extLst>
            </p:cNvPr>
            <p:cNvSpPr txBox="1"/>
            <p:nvPr/>
          </p:nvSpPr>
          <p:spPr>
            <a:xfrm>
              <a:off x="2493768" y="8934044"/>
              <a:ext cx="1140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Higher Weight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F2AC73F-B93B-E28F-C2B5-CB359EC7AB62}"/>
                </a:ext>
              </a:extLst>
            </p:cNvPr>
            <p:cNvSpPr txBox="1"/>
            <p:nvPr/>
          </p:nvSpPr>
          <p:spPr>
            <a:xfrm>
              <a:off x="447633" y="8928890"/>
              <a:ext cx="995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Lower Weight</a:t>
              </a:r>
            </a:p>
          </p:txBody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B9D0F4-11A6-98FA-32E6-B51F50F40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10858"/>
              </p:ext>
            </p:extLst>
          </p:nvPr>
        </p:nvGraphicFramePr>
        <p:xfrm>
          <a:off x="4211548" y="6994304"/>
          <a:ext cx="6329058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843">
                  <a:extLst>
                    <a:ext uri="{9D8B030D-6E8A-4147-A177-3AD203B41FA5}">
                      <a16:colId xmlns:a16="http://schemas.microsoft.com/office/drawing/2014/main" val="477779412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1644788028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3166209738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448763200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2528308282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4228539193"/>
                    </a:ext>
                  </a:extLst>
                </a:gridCol>
              </a:tblGrid>
              <a:tr h="3223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Model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Mean Accuracy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Standard Deviation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B-frame Slices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Texture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Sub-optimal Texture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39737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Ensemble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94.90%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t=132.21, F=23.44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t=-0.39,</a:t>
                      </a:r>
                    </a:p>
                    <a:p>
                      <a:pPr algn="ctr"/>
                      <a:r>
                        <a:rPr lang="en-US" sz="1000" dirty="0"/>
                        <a:t>F=1.81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139480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B-frame Slices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85.01%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0.52%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t=-130.21, F=12.94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60366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Texture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94.91%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t=130.21, F=12.94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11660"/>
                  </a:ext>
                </a:extLst>
              </a:tr>
              <a:tr h="305828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Sub-optimal Ensemble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90.03%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t=65.11,</a:t>
                      </a:r>
                    </a:p>
                    <a:p>
                      <a:pPr algn="ctr"/>
                      <a:r>
                        <a:rPr lang="en-US" sz="1000" dirty="0"/>
                        <a:t>F=9.38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t=26.40,</a:t>
                      </a:r>
                    </a:p>
                    <a:p>
                      <a:pPr algn="ctr"/>
                      <a:r>
                        <a:rPr lang="en-US" sz="1000" dirty="0"/>
                        <a:t>F=5.68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356869"/>
                  </a:ext>
                </a:extLst>
              </a:tr>
              <a:tr h="305828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Sub-optimal Texture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88.39%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t=-107.26, F=7.91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88538"/>
                  </a:ext>
                </a:extLst>
              </a:tr>
            </a:tbl>
          </a:graphicData>
        </a:graphic>
      </p:graphicFrame>
      <p:sp>
        <p:nvSpPr>
          <p:cNvPr id="251" name="Oval 250">
            <a:extLst>
              <a:ext uri="{FF2B5EF4-FFF2-40B4-BE49-F238E27FC236}">
                <a16:creationId xmlns:a16="http://schemas.microsoft.com/office/drawing/2014/main" id="{10AA42AC-75EB-4770-20D7-7CCFE546279D}"/>
              </a:ext>
            </a:extLst>
          </p:cNvPr>
          <p:cNvSpPr/>
          <p:nvPr/>
        </p:nvSpPr>
        <p:spPr>
          <a:xfrm flipH="1">
            <a:off x="2182680" y="44503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5156688-EF45-F967-54C9-D9D446913E8D}"/>
              </a:ext>
            </a:extLst>
          </p:cNvPr>
          <p:cNvSpPr/>
          <p:nvPr/>
        </p:nvSpPr>
        <p:spPr>
          <a:xfrm flipH="1">
            <a:off x="3717142" y="555234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A45CA2-612C-1AE1-0387-FD616B512705}"/>
              </a:ext>
            </a:extLst>
          </p:cNvPr>
          <p:cNvGrpSpPr/>
          <p:nvPr/>
        </p:nvGrpSpPr>
        <p:grpSpPr>
          <a:xfrm>
            <a:off x="388564" y="235566"/>
            <a:ext cx="6291461" cy="3376367"/>
            <a:chOff x="388564" y="235566"/>
            <a:chExt cx="6291461" cy="3376367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84806F6-FC05-B645-5C9B-A584EEBFC868}"/>
                </a:ext>
              </a:extLst>
            </p:cNvPr>
            <p:cNvGrpSpPr/>
            <p:nvPr/>
          </p:nvGrpSpPr>
          <p:grpSpPr>
            <a:xfrm>
              <a:off x="3506520" y="235566"/>
              <a:ext cx="3173505" cy="3376367"/>
              <a:chOff x="4438898" y="3976482"/>
              <a:chExt cx="3133367" cy="337636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E50B090-3CBA-6AE9-490F-F2001B2E8B8F}"/>
                  </a:ext>
                </a:extLst>
              </p:cNvPr>
              <p:cNvGrpSpPr/>
              <p:nvPr/>
            </p:nvGrpSpPr>
            <p:grpSpPr>
              <a:xfrm>
                <a:off x="4438898" y="3976482"/>
                <a:ext cx="2937441" cy="3376367"/>
                <a:chOff x="4369786" y="795412"/>
                <a:chExt cx="2937441" cy="3376367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C7A978F7-F97F-0C05-0E6B-2D9F83942269}"/>
                    </a:ext>
                  </a:extLst>
                </p:cNvPr>
                <p:cNvGrpSpPr/>
                <p:nvPr/>
              </p:nvGrpSpPr>
              <p:grpSpPr>
                <a:xfrm>
                  <a:off x="4998544" y="1093582"/>
                  <a:ext cx="2308683" cy="2802841"/>
                  <a:chOff x="4998544" y="1093582"/>
                  <a:chExt cx="2308683" cy="2802841"/>
                </a:xfrm>
              </p:grpSpPr>
              <p:sp>
                <p:nvSpPr>
                  <p:cNvPr id="9" name="AutoShape 4">
                    <a:extLst>
                      <a:ext uri="{FF2B5EF4-FFF2-40B4-BE49-F238E27FC236}">
                        <a16:creationId xmlns:a16="http://schemas.microsoft.com/office/drawing/2014/main" id="{10366ECC-6357-B41F-5552-F397223F99F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96000" y="3429000"/>
                    <a:ext cx="304800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800"/>
                  </a:p>
                </p:txBody>
              </p: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729225D1-44EA-9901-3C72-04EE35A6DCD5}"/>
                      </a:ext>
                    </a:extLst>
                  </p:cNvPr>
                  <p:cNvGrpSpPr/>
                  <p:nvPr/>
                </p:nvGrpSpPr>
                <p:grpSpPr>
                  <a:xfrm>
                    <a:off x="4998544" y="1093582"/>
                    <a:ext cx="2308683" cy="863651"/>
                    <a:chOff x="5000162" y="1093582"/>
                    <a:chExt cx="2308683" cy="863651"/>
                  </a:xfrm>
                </p:grpSpPr>
                <p:pic>
                  <p:nvPicPr>
                    <p:cNvPr id="68" name="Picture 67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D2DF4487-C4C5-7436-2AA5-B0CE1D8820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1" t="1368" r="87590" b="77158"/>
                    <a:stretch/>
                  </p:blipFill>
                  <p:spPr>
                    <a:xfrm>
                      <a:off x="5000162" y="1093582"/>
                      <a:ext cx="432796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Picture 69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5B05D05A-46CC-B3AD-0AFF-6444359411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55" t="26970" r="87754" b="51739"/>
                    <a:stretch/>
                  </p:blipFill>
                  <p:spPr>
                    <a:xfrm>
                      <a:off x="5469233" y="1093582"/>
                      <a:ext cx="432796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1" name="Picture 70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FD266BE5-9E44-4090-D509-FD2A8C7E29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46" t="52584" r="87622" b="26202"/>
                    <a:stretch/>
                  </p:blipFill>
                  <p:spPr>
                    <a:xfrm>
                      <a:off x="5938304" y="1093582"/>
                      <a:ext cx="438976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Picture 71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37F802F7-6240-D5B4-1D13-31C0A09F6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9593" t="78202" r="58585" b="506"/>
                    <a:stretch/>
                  </p:blipFill>
                  <p:spPr>
                    <a:xfrm>
                      <a:off x="6413555" y="1093582"/>
                      <a:ext cx="433301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Picture 72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0475AC2A-7113-6DFB-9307-7CDD891FD0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8804" t="27074" r="29630" b="51741"/>
                    <a:stretch/>
                  </p:blipFill>
                  <p:spPr>
                    <a:xfrm>
                      <a:off x="6883130" y="1093972"/>
                      <a:ext cx="425715" cy="86287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9306D7B7-A786-E250-AA44-F70241EB11C2}"/>
                      </a:ext>
                    </a:extLst>
                  </p:cNvPr>
                  <p:cNvGrpSpPr/>
                  <p:nvPr/>
                </p:nvGrpSpPr>
                <p:grpSpPr>
                  <a:xfrm>
                    <a:off x="4998879" y="2524524"/>
                    <a:ext cx="2308012" cy="863651"/>
                    <a:chOff x="4996926" y="2525554"/>
                    <a:chExt cx="2308012" cy="863651"/>
                  </a:xfrm>
                </p:grpSpPr>
                <p:pic>
                  <p:nvPicPr>
                    <p:cNvPr id="74" name="Picture 73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C4DE3554-180B-6D12-ED76-16CAD55DDD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8692" t="52745" r="29468" b="26069"/>
                    <a:stretch/>
                  </p:blipFill>
                  <p:spPr>
                    <a:xfrm>
                      <a:off x="5941584" y="2525554"/>
                      <a:ext cx="432796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Picture 74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82106033-5D4E-4D8A-E880-6BAA5C4A1E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9722" t="52493" r="58647" b="26076"/>
                    <a:stretch/>
                  </p:blipFill>
                  <p:spPr>
                    <a:xfrm>
                      <a:off x="5470873" y="2525554"/>
                      <a:ext cx="432796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Picture 75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D23BE054-47F2-3542-DE38-4922E6F27F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9603" t="1373" r="58464" b="77268"/>
                    <a:stretch/>
                  </p:blipFill>
                  <p:spPr>
                    <a:xfrm>
                      <a:off x="4996926" y="2525554"/>
                      <a:ext cx="436032" cy="8636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7" name="Picture 76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DF5AD0BE-3D1D-6519-E9F0-74A2DA52EE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7806" t="1323" r="675" b="77383"/>
                    <a:stretch/>
                  </p:blipFill>
                  <p:spPr>
                    <a:xfrm>
                      <a:off x="6883130" y="2525944"/>
                      <a:ext cx="421808" cy="86287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8" name="Picture 77" descr="A black and white photo of a window with snow on it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C5C3A636-DD68-AC5F-860B-D84B835E59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7750" t="52558" r="394" b="26067"/>
                    <a:stretch/>
                  </p:blipFill>
                  <p:spPr>
                    <a:xfrm>
                      <a:off x="6412295" y="2525554"/>
                      <a:ext cx="432919" cy="8636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9041F23E-7AA8-53C2-FC29-18A5F2867BCC}"/>
                      </a:ext>
                    </a:extLst>
                  </p:cNvPr>
                  <p:cNvGrpSpPr/>
                  <p:nvPr/>
                </p:nvGrpSpPr>
                <p:grpSpPr>
                  <a:xfrm>
                    <a:off x="5000983" y="2023176"/>
                    <a:ext cx="2303805" cy="435405"/>
                    <a:chOff x="5001133" y="2018627"/>
                    <a:chExt cx="2303805" cy="435405"/>
                  </a:xfrm>
                </p:grpSpPr>
                <p:pic>
                  <p:nvPicPr>
                    <p:cNvPr id="81" name="Picture 80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A14E5BE0-3BF5-C9D0-2DDC-1DFDDD85FB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28" t="78147" r="78354" b="487"/>
                    <a:stretch/>
                  </p:blipFill>
                  <p:spPr>
                    <a:xfrm>
                      <a:off x="6402613" y="2020017"/>
                      <a:ext cx="436318" cy="4326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Picture 81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96054404-1270-228A-E8C4-BEDF79FA85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58" t="1444" r="52378" b="77426"/>
                    <a:stretch/>
                  </p:blipFill>
                  <p:spPr>
                    <a:xfrm>
                      <a:off x="5465863" y="2018627"/>
                      <a:ext cx="438755" cy="43540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CFCE7A10-255C-E58C-4E1A-024195E9A7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2636" t="26941" r="26441" b="51752"/>
                    <a:stretch/>
                  </p:blipFill>
                  <p:spPr>
                    <a:xfrm>
                      <a:off x="5937523" y="2018627"/>
                      <a:ext cx="432185" cy="43540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Picture 84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23EE0DC0-9B40-E57F-DF78-02B996FC32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8476" t="78137" r="435" b="569"/>
                    <a:stretch/>
                  </p:blipFill>
                  <p:spPr>
                    <a:xfrm>
                      <a:off x="6871837" y="2020016"/>
                      <a:ext cx="433101" cy="43262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Picture 85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8DFB7624-304A-8172-23FB-DFDE80F9D2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67" t="26992" r="78493" b="51665"/>
                    <a:stretch/>
                  </p:blipFill>
                  <p:spPr>
                    <a:xfrm>
                      <a:off x="5001133" y="2018627"/>
                      <a:ext cx="431825" cy="4354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089FEA2A-EEE9-B273-194D-E2F2B1F002AF}"/>
                      </a:ext>
                    </a:extLst>
                  </p:cNvPr>
                  <p:cNvGrpSpPr/>
                  <p:nvPr/>
                </p:nvGrpSpPr>
                <p:grpSpPr>
                  <a:xfrm>
                    <a:off x="4998879" y="3454118"/>
                    <a:ext cx="2308012" cy="442305"/>
                    <a:chOff x="4996926" y="3454118"/>
                    <a:chExt cx="2308012" cy="442305"/>
                  </a:xfrm>
                </p:grpSpPr>
                <p:pic>
                  <p:nvPicPr>
                    <p:cNvPr id="80" name="Picture 79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5A92DB18-625F-7C2F-092B-24868DA9F7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0" t="1508" r="78372" b="77294"/>
                    <a:stretch/>
                  </p:blipFill>
                  <p:spPr>
                    <a:xfrm>
                      <a:off x="4996926" y="3457567"/>
                      <a:ext cx="439077" cy="4354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1C977499-A8E2-611F-8E7F-202D0C2037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8392" t="26949" r="428" b="51705"/>
                    <a:stretch/>
                  </p:blipFill>
                  <p:spPr>
                    <a:xfrm>
                      <a:off x="6862614" y="3454778"/>
                      <a:ext cx="442324" cy="4409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7" name="Picture 86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3129AD5E-FB78-C777-D798-649492F163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634" t="78158" r="52480" b="732"/>
                    <a:stretch/>
                  </p:blipFill>
                  <p:spPr>
                    <a:xfrm>
                      <a:off x="6392276" y="3454118"/>
                      <a:ext cx="442324" cy="44230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Picture 87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7AD4CC3F-A259-2C74-3DEA-6D7805FEB7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8523" t="1460" r="633" b="77227"/>
                    <a:stretch/>
                  </p:blipFill>
                  <p:spPr>
                    <a:xfrm>
                      <a:off x="5933833" y="3457568"/>
                      <a:ext cx="430429" cy="43540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 descr="A picture containing vegetable&#10;&#10;Description automatically generated">
                      <a:extLst>
                        <a:ext uri="{FF2B5EF4-FFF2-40B4-BE49-F238E27FC236}">
                          <a16:creationId xmlns:a16="http://schemas.microsoft.com/office/drawing/2014/main" id="{28ED0917-9997-0C1E-4854-197BE44E18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2443" t="1477" r="26365" b="77411"/>
                    <a:stretch/>
                  </p:blipFill>
                  <p:spPr>
                    <a:xfrm>
                      <a:off x="5464017" y="3457568"/>
                      <a:ext cx="441802" cy="43540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4890761-B05B-F9F1-1023-D0A4A534DD95}"/>
                    </a:ext>
                  </a:extLst>
                </p:cNvPr>
                <p:cNvSpPr txBox="1"/>
                <p:nvPr/>
              </p:nvSpPr>
              <p:spPr>
                <a:xfrm rot="16200000">
                  <a:off x="3971375" y="1745070"/>
                  <a:ext cx="1082228" cy="243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Cancerous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EB1E10C-A7C2-FC3C-DF5D-FE72AC069142}"/>
                    </a:ext>
                  </a:extLst>
                </p:cNvPr>
                <p:cNvSpPr txBox="1"/>
                <p:nvPr/>
              </p:nvSpPr>
              <p:spPr>
                <a:xfrm rot="16200000">
                  <a:off x="3743733" y="3155786"/>
                  <a:ext cx="1502811" cy="250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Non-cancerous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C9BF090-75CD-1AD0-520F-3EA64FE8C1BB}"/>
                    </a:ext>
                  </a:extLst>
                </p:cNvPr>
                <p:cNvSpPr txBox="1"/>
                <p:nvPr/>
              </p:nvSpPr>
              <p:spPr>
                <a:xfrm rot="16200000">
                  <a:off x="4128019" y="1440458"/>
                  <a:ext cx="1502811" cy="212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B-frame slice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BE31D40-E00A-E9B2-A35B-69419D9C5A8A}"/>
                    </a:ext>
                  </a:extLst>
                </p:cNvPr>
                <p:cNvSpPr txBox="1"/>
                <p:nvPr/>
              </p:nvSpPr>
              <p:spPr>
                <a:xfrm rot="16200000">
                  <a:off x="4124028" y="2858271"/>
                  <a:ext cx="1502811" cy="212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B-frame slice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5E7F43C-E3AF-1A96-7E11-4C4F324BBEFC}"/>
                    </a:ext>
                  </a:extLst>
                </p:cNvPr>
                <p:cNvSpPr txBox="1"/>
                <p:nvPr/>
              </p:nvSpPr>
              <p:spPr>
                <a:xfrm rot="16200000">
                  <a:off x="4389391" y="3571765"/>
                  <a:ext cx="987308" cy="212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Texture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0F3B888-3378-0C13-BCE7-FE4570A905B9}"/>
                    </a:ext>
                  </a:extLst>
                </p:cNvPr>
                <p:cNvSpPr txBox="1"/>
                <p:nvPr/>
              </p:nvSpPr>
              <p:spPr>
                <a:xfrm rot="16200000">
                  <a:off x="4460079" y="2137578"/>
                  <a:ext cx="836626" cy="212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Texture</a:t>
                  </a:r>
                </a:p>
              </p:txBody>
            </p:sp>
            <p:sp>
              <p:nvSpPr>
                <p:cNvPr id="105" name="Left Brace 104">
                  <a:extLst>
                    <a:ext uri="{FF2B5EF4-FFF2-40B4-BE49-F238E27FC236}">
                      <a16:creationId xmlns:a16="http://schemas.microsoft.com/office/drawing/2014/main" id="{CE213242-0402-C47C-F3B2-C49FAC57B7D8}"/>
                    </a:ext>
                  </a:extLst>
                </p:cNvPr>
                <p:cNvSpPr/>
                <p:nvPr/>
              </p:nvSpPr>
              <p:spPr>
                <a:xfrm>
                  <a:off x="4613021" y="2823937"/>
                  <a:ext cx="155448" cy="914400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6" name="Left Brace 105">
                  <a:extLst>
                    <a:ext uri="{FF2B5EF4-FFF2-40B4-BE49-F238E27FC236}">
                      <a16:creationId xmlns:a16="http://schemas.microsoft.com/office/drawing/2014/main" id="{F5D7BE22-57A8-3690-8C2D-03E50A2403B3}"/>
                    </a:ext>
                  </a:extLst>
                </p:cNvPr>
                <p:cNvSpPr/>
                <p:nvPr/>
              </p:nvSpPr>
              <p:spPr>
                <a:xfrm>
                  <a:off x="4622926" y="1409423"/>
                  <a:ext cx="155448" cy="914400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585E568-6A00-4ED1-3D31-852BE52B8C2E}"/>
                  </a:ext>
                </a:extLst>
              </p:cNvPr>
              <p:cNvSpPr txBox="1"/>
              <p:nvPr/>
            </p:nvSpPr>
            <p:spPr>
              <a:xfrm rot="16200000">
                <a:off x="7042382" y="4622380"/>
                <a:ext cx="836626" cy="2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200x100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55A1DBC-F8B4-90D8-D2DE-194B949E7047}"/>
                  </a:ext>
                </a:extLst>
              </p:cNvPr>
              <p:cNvSpPr txBox="1"/>
              <p:nvPr/>
            </p:nvSpPr>
            <p:spPr>
              <a:xfrm rot="16200000">
                <a:off x="7047593" y="5315589"/>
                <a:ext cx="836626" cy="2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100x100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C5DDE01-6EA1-A7A6-2E62-6F6E8F9841DE}"/>
                </a:ext>
              </a:extLst>
            </p:cNvPr>
            <p:cNvGrpSpPr/>
            <p:nvPr/>
          </p:nvGrpSpPr>
          <p:grpSpPr>
            <a:xfrm>
              <a:off x="567953" y="371972"/>
              <a:ext cx="2696492" cy="3127929"/>
              <a:chOff x="1383411" y="673190"/>
              <a:chExt cx="2696492" cy="3120633"/>
            </a:xfrm>
          </p:grpSpPr>
          <p:cxnSp>
            <p:nvCxnSpPr>
              <p:cNvPr id="346" name="Connector: Elbow 345">
                <a:extLst>
                  <a:ext uri="{FF2B5EF4-FFF2-40B4-BE49-F238E27FC236}">
                    <a16:creationId xmlns:a16="http://schemas.microsoft.com/office/drawing/2014/main" id="{B9049F3F-453F-4425-8988-F6D8F226D9D0}"/>
                  </a:ext>
                </a:extLst>
              </p:cNvPr>
              <p:cNvCxnSpPr>
                <a:cxnSpLocks/>
                <a:stCxn id="372" idx="0"/>
                <a:endCxn id="348" idx="2"/>
              </p:cNvCxnSpPr>
              <p:nvPr/>
            </p:nvCxnSpPr>
            <p:spPr>
              <a:xfrm rot="5400000" flipH="1" flipV="1">
                <a:off x="2081384" y="938112"/>
                <a:ext cx="274397" cy="869688"/>
              </a:xfrm>
              <a:prstGeom prst="bentConnector3">
                <a:avLst>
                  <a:gd name="adj1" fmla="val 69914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nector: Elbow 346">
                <a:extLst>
                  <a:ext uri="{FF2B5EF4-FFF2-40B4-BE49-F238E27FC236}">
                    <a16:creationId xmlns:a16="http://schemas.microsoft.com/office/drawing/2014/main" id="{41A8241A-BE3A-53E0-73BD-A94471975B93}"/>
                  </a:ext>
                </a:extLst>
              </p:cNvPr>
              <p:cNvCxnSpPr>
                <a:cxnSpLocks/>
                <a:stCxn id="348" idx="2"/>
                <a:endCxn id="374" idx="0"/>
              </p:cNvCxnSpPr>
              <p:nvPr/>
            </p:nvCxnSpPr>
            <p:spPr>
              <a:xfrm rot="16200000" flipH="1">
                <a:off x="2992340" y="896843"/>
                <a:ext cx="271075" cy="948902"/>
              </a:xfrm>
              <a:prstGeom prst="bentConnector3">
                <a:avLst>
                  <a:gd name="adj1" fmla="val 30368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EE442574-0A38-0FE6-153A-4C0BBD0839AE}"/>
                  </a:ext>
                </a:extLst>
              </p:cNvPr>
              <p:cNvSpPr/>
              <p:nvPr/>
            </p:nvSpPr>
            <p:spPr>
              <a:xfrm>
                <a:off x="2218572" y="673190"/>
                <a:ext cx="869708" cy="5625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10 Patients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Avg: 62.6 years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Min: 33 years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Max: 78 years</a:t>
                </a:r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E2412DAF-BAEF-E7B1-B1B2-06F1CF4CFB23}"/>
                  </a:ext>
                </a:extLst>
              </p:cNvPr>
              <p:cNvGrpSpPr/>
              <p:nvPr/>
            </p:nvGrpSpPr>
            <p:grpSpPr>
              <a:xfrm>
                <a:off x="1383411" y="1506832"/>
                <a:ext cx="2696492" cy="805934"/>
                <a:chOff x="1383411" y="1506832"/>
                <a:chExt cx="2696492" cy="805934"/>
              </a:xfrm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B3EB0B9B-6B02-0399-B5E4-F1F2E1057256}"/>
                    </a:ext>
                  </a:extLst>
                </p:cNvPr>
                <p:cNvSpPr/>
                <p:nvPr/>
              </p:nvSpPr>
              <p:spPr>
                <a:xfrm>
                  <a:off x="1383411" y="1510154"/>
                  <a:ext cx="800653" cy="7992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accent1"/>
                      </a:solidFill>
                    </a:rPr>
                    <a:t>Training Set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Train the CNNs with 20% validation split.</a:t>
                  </a: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DCC571E2-49F2-3534-D62B-0BB1A37D9C30}"/>
                    </a:ext>
                  </a:extLst>
                </p:cNvPr>
                <p:cNvSpPr/>
                <p:nvPr/>
              </p:nvSpPr>
              <p:spPr>
                <a:xfrm>
                  <a:off x="2254081" y="1510154"/>
                  <a:ext cx="800653" cy="7992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accent1"/>
                      </a:solidFill>
                    </a:rPr>
                    <a:t>Testing Set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Assess how well the CNNs generalize to unseen data.</a:t>
                  </a: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600464B-F413-5CAC-8EAD-9D1A4D4A3909}"/>
                    </a:ext>
                  </a:extLst>
                </p:cNvPr>
                <p:cNvSpPr/>
                <p:nvPr/>
              </p:nvSpPr>
              <p:spPr>
                <a:xfrm>
                  <a:off x="3124752" y="1506832"/>
                  <a:ext cx="955151" cy="8059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accent1"/>
                      </a:solidFill>
                    </a:rPr>
                    <a:t>Segmentation Set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Apply the model to mixed cancer and non-cancer samples.</a:t>
                  </a:r>
                </a:p>
              </p:txBody>
            </p:sp>
          </p:grpSp>
          <p:cxnSp>
            <p:nvCxnSpPr>
              <p:cNvPr id="350" name="Connector: Elbow 349">
                <a:extLst>
                  <a:ext uri="{FF2B5EF4-FFF2-40B4-BE49-F238E27FC236}">
                    <a16:creationId xmlns:a16="http://schemas.microsoft.com/office/drawing/2014/main" id="{439D997D-B5AC-A4B7-FDF4-ADF68E17AC21}"/>
                  </a:ext>
                </a:extLst>
              </p:cNvPr>
              <p:cNvCxnSpPr>
                <a:cxnSpLocks/>
                <a:stCxn id="348" idx="2"/>
                <a:endCxn id="373" idx="0"/>
              </p:cNvCxnSpPr>
              <p:nvPr/>
            </p:nvCxnSpPr>
            <p:spPr>
              <a:xfrm rot="16200000" flipH="1">
                <a:off x="2516719" y="1372464"/>
                <a:ext cx="274397" cy="982"/>
              </a:xfrm>
              <a:prstGeom prst="bent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C6E808A4-5C08-230B-7F62-2A2414C00176}"/>
                  </a:ext>
                </a:extLst>
              </p:cNvPr>
              <p:cNvSpPr txBox="1"/>
              <p:nvPr/>
            </p:nvSpPr>
            <p:spPr>
              <a:xfrm>
                <a:off x="1629872" y="1319472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7EF8D669-8375-E2D8-374A-AA4B57ADA3CE}"/>
                  </a:ext>
                </a:extLst>
              </p:cNvPr>
              <p:cNvSpPr txBox="1"/>
              <p:nvPr/>
            </p:nvSpPr>
            <p:spPr>
              <a:xfrm>
                <a:off x="2497261" y="1322471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11C371F-11EA-EC83-5888-73F306E87327}"/>
                  </a:ext>
                </a:extLst>
              </p:cNvPr>
              <p:cNvSpPr txBox="1"/>
              <p:nvPr/>
            </p:nvSpPr>
            <p:spPr>
              <a:xfrm>
                <a:off x="3441679" y="1322464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ABF16AA-DBC2-6634-EAA7-C542CE20D160}"/>
                  </a:ext>
                </a:extLst>
              </p:cNvPr>
              <p:cNvSpPr/>
              <p:nvPr/>
            </p:nvSpPr>
            <p:spPr>
              <a:xfrm rot="16200000">
                <a:off x="1514981" y="2851440"/>
                <a:ext cx="800653" cy="197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16 non-cancer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4CED5030-0B53-EA6B-75AE-471635A6C1C9}"/>
                  </a:ext>
                </a:extLst>
              </p:cNvPr>
              <p:cNvSpPr/>
              <p:nvPr/>
            </p:nvSpPr>
            <p:spPr>
              <a:xfrm rot="16200000">
                <a:off x="1240058" y="2851443"/>
                <a:ext cx="800653" cy="197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18 cancer</a:t>
                </a:r>
              </a:p>
            </p:txBody>
          </p:sp>
          <p:cxnSp>
            <p:nvCxnSpPr>
              <p:cNvPr id="356" name="Connector: Elbow 355">
                <a:extLst>
                  <a:ext uri="{FF2B5EF4-FFF2-40B4-BE49-F238E27FC236}">
                    <a16:creationId xmlns:a16="http://schemas.microsoft.com/office/drawing/2014/main" id="{71999B51-DC0C-E16A-5711-CE8EA670C353}"/>
                  </a:ext>
                </a:extLst>
              </p:cNvPr>
              <p:cNvCxnSpPr>
                <a:cxnSpLocks/>
                <a:stCxn id="355" idx="3"/>
                <a:endCxn id="372" idx="2"/>
              </p:cNvCxnSpPr>
              <p:nvPr/>
            </p:nvCxnSpPr>
            <p:spPr>
              <a:xfrm rot="5400000" flipH="1" flipV="1">
                <a:off x="1591738" y="2358091"/>
                <a:ext cx="240647" cy="143354"/>
              </a:xfrm>
              <a:prstGeom prst="bentConnector3">
                <a:avLst>
                  <a:gd name="adj1" fmla="val 67592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nector: Elbow 356">
                <a:extLst>
                  <a:ext uri="{FF2B5EF4-FFF2-40B4-BE49-F238E27FC236}">
                    <a16:creationId xmlns:a16="http://schemas.microsoft.com/office/drawing/2014/main" id="{9C23E8B7-BA1C-81CE-BC9B-BDEB624EB846}"/>
                  </a:ext>
                </a:extLst>
              </p:cNvPr>
              <p:cNvCxnSpPr>
                <a:cxnSpLocks/>
                <a:stCxn id="354" idx="3"/>
                <a:endCxn id="372" idx="2"/>
              </p:cNvCxnSpPr>
              <p:nvPr/>
            </p:nvCxnSpPr>
            <p:spPr>
              <a:xfrm rot="16200000" flipV="1">
                <a:off x="1729201" y="2363981"/>
                <a:ext cx="240644" cy="131569"/>
              </a:xfrm>
              <a:prstGeom prst="bentConnector3">
                <a:avLst>
                  <a:gd name="adj1" fmla="val 67591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D5346B23-2EB3-54CF-73C0-3C14816652DB}"/>
                  </a:ext>
                </a:extLst>
              </p:cNvPr>
              <p:cNvSpPr/>
              <p:nvPr/>
            </p:nvSpPr>
            <p:spPr>
              <a:xfrm>
                <a:off x="1383411" y="3486219"/>
                <a:ext cx="800653" cy="3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5,831 examples</a:t>
                </a: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4D77B886-E53A-485D-B5C0-6E74DFABE8E3}"/>
                  </a:ext>
                </a:extLst>
              </p:cNvPr>
              <p:cNvSpPr/>
              <p:nvPr/>
            </p:nvSpPr>
            <p:spPr>
              <a:xfrm>
                <a:off x="2244536" y="3486218"/>
                <a:ext cx="800653" cy="3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1,610 examples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5EF5DB0F-59FC-90BC-B704-A150740C1AFB}"/>
                  </a:ext>
                </a:extLst>
              </p:cNvPr>
              <p:cNvSpPr txBox="1"/>
              <p:nvPr/>
            </p:nvSpPr>
            <p:spPr>
              <a:xfrm>
                <a:off x="1482635" y="2360498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A5BA229F-3A98-0F49-4765-276F115E18ED}"/>
                  </a:ext>
                </a:extLst>
              </p:cNvPr>
              <p:cNvSpPr txBox="1"/>
              <p:nvPr/>
            </p:nvSpPr>
            <p:spPr>
              <a:xfrm>
                <a:off x="1760026" y="2360498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3</a:t>
                </a: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989AABE5-3ACA-EDDD-B8E3-5819EE0F67B5}"/>
                  </a:ext>
                </a:extLst>
              </p:cNvPr>
              <p:cNvSpPr/>
              <p:nvPr/>
            </p:nvSpPr>
            <p:spPr>
              <a:xfrm rot="16200000">
                <a:off x="2373866" y="2851440"/>
                <a:ext cx="800653" cy="197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5 non-cancer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57FEF51C-54A0-E64F-975C-6FE101C2FBD8}"/>
                  </a:ext>
                </a:extLst>
              </p:cNvPr>
              <p:cNvSpPr/>
              <p:nvPr/>
            </p:nvSpPr>
            <p:spPr>
              <a:xfrm rot="16200000">
                <a:off x="2098943" y="2851443"/>
                <a:ext cx="800653" cy="197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5 cancer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DBEF8A74-7723-B250-5304-7F9A45390F9F}"/>
                  </a:ext>
                </a:extLst>
              </p:cNvPr>
              <p:cNvSpPr txBox="1"/>
              <p:nvPr/>
            </p:nvSpPr>
            <p:spPr>
              <a:xfrm>
                <a:off x="2341520" y="2360498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FB0A7B6-7925-34CF-E204-3DF0DCE70354}"/>
                  </a:ext>
                </a:extLst>
              </p:cNvPr>
              <p:cNvSpPr txBox="1"/>
              <p:nvPr/>
            </p:nvSpPr>
            <p:spPr>
              <a:xfrm>
                <a:off x="2618911" y="2360498"/>
                <a:ext cx="164378" cy="21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cxnSp>
            <p:nvCxnSpPr>
              <p:cNvPr id="366" name="Connector: Elbow 365">
                <a:extLst>
                  <a:ext uri="{FF2B5EF4-FFF2-40B4-BE49-F238E27FC236}">
                    <a16:creationId xmlns:a16="http://schemas.microsoft.com/office/drawing/2014/main" id="{732182E5-765F-B7EA-2A31-0EBE6B35E528}"/>
                  </a:ext>
                </a:extLst>
              </p:cNvPr>
              <p:cNvCxnSpPr>
                <a:cxnSpLocks/>
                <a:stCxn id="373" idx="2"/>
                <a:endCxn id="362" idx="3"/>
              </p:cNvCxnSpPr>
              <p:nvPr/>
            </p:nvCxnSpPr>
            <p:spPr>
              <a:xfrm rot="16200000" flipH="1">
                <a:off x="2593978" y="2369873"/>
                <a:ext cx="240644" cy="119785"/>
              </a:xfrm>
              <a:prstGeom prst="bentConnector3">
                <a:avLst>
                  <a:gd name="adj1" fmla="val 27131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Connector: Elbow 366">
                <a:extLst>
                  <a:ext uri="{FF2B5EF4-FFF2-40B4-BE49-F238E27FC236}">
                    <a16:creationId xmlns:a16="http://schemas.microsoft.com/office/drawing/2014/main" id="{4785B586-6221-CB4D-003E-548F5FE5357F}"/>
                  </a:ext>
                </a:extLst>
              </p:cNvPr>
              <p:cNvCxnSpPr>
                <a:cxnSpLocks/>
                <a:stCxn id="363" idx="3"/>
                <a:endCxn id="373" idx="2"/>
              </p:cNvCxnSpPr>
              <p:nvPr/>
            </p:nvCxnSpPr>
            <p:spPr>
              <a:xfrm rot="5400000" flipH="1" flipV="1">
                <a:off x="2456516" y="2352199"/>
                <a:ext cx="240647" cy="155138"/>
              </a:xfrm>
              <a:prstGeom prst="bentConnector3">
                <a:avLst>
                  <a:gd name="adj1" fmla="val 72868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nector: Elbow 367">
                <a:extLst>
                  <a:ext uri="{FF2B5EF4-FFF2-40B4-BE49-F238E27FC236}">
                    <a16:creationId xmlns:a16="http://schemas.microsoft.com/office/drawing/2014/main" id="{686B29FB-4D84-39BE-F16F-93C6D32D0EE2}"/>
                  </a:ext>
                </a:extLst>
              </p:cNvPr>
              <p:cNvCxnSpPr>
                <a:cxnSpLocks/>
                <a:stCxn id="354" idx="1"/>
                <a:endCxn id="358" idx="0"/>
              </p:cNvCxnSpPr>
              <p:nvPr/>
            </p:nvCxnSpPr>
            <p:spPr>
              <a:xfrm rot="5400000">
                <a:off x="1781784" y="3352695"/>
                <a:ext cx="135478" cy="131570"/>
              </a:xfrm>
              <a:prstGeom prst="bent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or: Elbow 368">
                <a:extLst>
                  <a:ext uri="{FF2B5EF4-FFF2-40B4-BE49-F238E27FC236}">
                    <a16:creationId xmlns:a16="http://schemas.microsoft.com/office/drawing/2014/main" id="{3FDCCEB9-F1FF-1155-CA9F-53C983983F71}"/>
                  </a:ext>
                </a:extLst>
              </p:cNvPr>
              <p:cNvCxnSpPr>
                <a:cxnSpLocks/>
                <a:stCxn id="355" idx="1"/>
                <a:endCxn id="358" idx="0"/>
              </p:cNvCxnSpPr>
              <p:nvPr/>
            </p:nvCxnSpPr>
            <p:spPr>
              <a:xfrm rot="16200000" flipH="1">
                <a:off x="1644324" y="3346804"/>
                <a:ext cx="135475" cy="143353"/>
              </a:xfrm>
              <a:prstGeom prst="bent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Connector: Elbow 369">
                <a:extLst>
                  <a:ext uri="{FF2B5EF4-FFF2-40B4-BE49-F238E27FC236}">
                    <a16:creationId xmlns:a16="http://schemas.microsoft.com/office/drawing/2014/main" id="{1BCDF29C-60A0-BA70-29B9-22E157A8F4DC}"/>
                  </a:ext>
                </a:extLst>
              </p:cNvPr>
              <p:cNvCxnSpPr>
                <a:cxnSpLocks/>
                <a:stCxn id="362" idx="1"/>
                <a:endCxn id="359" idx="0"/>
              </p:cNvCxnSpPr>
              <p:nvPr/>
            </p:nvCxnSpPr>
            <p:spPr>
              <a:xfrm rot="5400000">
                <a:off x="2641790" y="3353814"/>
                <a:ext cx="135477" cy="129330"/>
              </a:xfrm>
              <a:prstGeom prst="bent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Connector: Elbow 370">
                <a:extLst>
                  <a:ext uri="{FF2B5EF4-FFF2-40B4-BE49-F238E27FC236}">
                    <a16:creationId xmlns:a16="http://schemas.microsoft.com/office/drawing/2014/main" id="{A5B0D357-6231-9DD1-A625-76238D7C8C92}"/>
                  </a:ext>
                </a:extLst>
              </p:cNvPr>
              <p:cNvCxnSpPr>
                <a:cxnSpLocks/>
                <a:stCxn id="363" idx="1"/>
                <a:endCxn id="359" idx="0"/>
              </p:cNvCxnSpPr>
              <p:nvPr/>
            </p:nvCxnSpPr>
            <p:spPr>
              <a:xfrm rot="16200000" flipH="1">
                <a:off x="2504329" y="3345684"/>
                <a:ext cx="135474" cy="145593"/>
              </a:xfrm>
              <a:prstGeom prst="bent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33856D-7ECD-6734-D15F-BE8F58F33B7D}"/>
                </a:ext>
              </a:extLst>
            </p:cNvPr>
            <p:cNvGrpSpPr/>
            <p:nvPr/>
          </p:nvGrpSpPr>
          <p:grpSpPr>
            <a:xfrm>
              <a:off x="2255256" y="2215072"/>
              <a:ext cx="1206927" cy="1239428"/>
              <a:chOff x="2255256" y="2145213"/>
              <a:chExt cx="1206927" cy="1239428"/>
            </a:xfrm>
          </p:grpSpPr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E92F1BE8-B7AE-E116-A680-C06B7F36A8AC}"/>
                  </a:ext>
                </a:extLst>
              </p:cNvPr>
              <p:cNvGrpSpPr/>
              <p:nvPr/>
            </p:nvGrpSpPr>
            <p:grpSpPr>
              <a:xfrm>
                <a:off x="2255256" y="2145213"/>
                <a:ext cx="1206927" cy="1239428"/>
                <a:chOff x="8871129" y="2242880"/>
                <a:chExt cx="1206927" cy="1239428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EC6F38A-0346-7019-51B8-A7A062157479}"/>
                    </a:ext>
                  </a:extLst>
                </p:cNvPr>
                <p:cNvGrpSpPr/>
                <p:nvPr/>
              </p:nvGrpSpPr>
              <p:grpSpPr>
                <a:xfrm>
                  <a:off x="8979590" y="2242880"/>
                  <a:ext cx="872454" cy="888696"/>
                  <a:chOff x="4495812" y="1649207"/>
                  <a:chExt cx="882467" cy="898895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A275FCA9-D031-57AD-1C98-674CFDAA3B1A}"/>
                      </a:ext>
                    </a:extLst>
                  </p:cNvPr>
                  <p:cNvSpPr/>
                  <p:nvPr/>
                </p:nvSpPr>
                <p:spPr>
                  <a:xfrm flipH="1">
                    <a:off x="4496903" y="1649207"/>
                    <a:ext cx="881376" cy="898525"/>
                  </a:xfrm>
                  <a:prstGeom prst="cub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/>
                      <a:t>`</a:t>
                    </a:r>
                  </a:p>
                </p:txBody>
              </p:sp>
              <p:pic>
                <p:nvPicPr>
                  <p:cNvPr id="380" name="Picture 379">
                    <a:extLst>
                      <a:ext uri="{FF2B5EF4-FFF2-40B4-BE49-F238E27FC236}">
                        <a16:creationId xmlns:a16="http://schemas.microsoft.com/office/drawing/2014/main" id="{8DA70759-34F6-691E-F6D4-095F7B0F3D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1480" t="2647" r="1957" b="3668"/>
                  <a:stretch/>
                </p:blipFill>
                <p:spPr>
                  <a:xfrm>
                    <a:off x="4718655" y="1871176"/>
                    <a:ext cx="659623" cy="676554"/>
                  </a:xfrm>
                  <a:prstGeom prst="rect">
                    <a:avLst/>
                  </a:prstGeom>
                </p:spPr>
              </p:pic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E344B17E-56C8-FDD7-7A3A-A829EEFB8C26}"/>
                      </a:ext>
                    </a:extLst>
                  </p:cNvPr>
                  <p:cNvSpPr/>
                  <p:nvPr/>
                </p:nvSpPr>
                <p:spPr>
                  <a:xfrm>
                    <a:off x="4718657" y="2031358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2FC37EE9-87FE-7BFA-4E3C-CC7435AF8036}"/>
                      </a:ext>
                    </a:extLst>
                  </p:cNvPr>
                  <p:cNvSpPr/>
                  <p:nvPr/>
                </p:nvSpPr>
                <p:spPr>
                  <a:xfrm>
                    <a:off x="4495812" y="1938505"/>
                    <a:ext cx="222238" cy="609597"/>
                  </a:xfrm>
                  <a:custGeom>
                    <a:avLst/>
                    <a:gdLst>
                      <a:gd name="connsiteX0" fmla="*/ 4233 w 224366"/>
                      <a:gd name="connsiteY0" fmla="*/ 0 h 609600"/>
                      <a:gd name="connsiteX1" fmla="*/ 0 w 224366"/>
                      <a:gd name="connsiteY1" fmla="*/ 389466 h 609600"/>
                      <a:gd name="connsiteX2" fmla="*/ 224366 w 224366"/>
                      <a:gd name="connsiteY2" fmla="*/ 609600 h 609600"/>
                      <a:gd name="connsiteX3" fmla="*/ 220133 w 224366"/>
                      <a:gd name="connsiteY3" fmla="*/ 103716 h 609600"/>
                      <a:gd name="connsiteX4" fmla="*/ 4233 w 224366"/>
                      <a:gd name="connsiteY4" fmla="*/ 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4366" h="609600">
                        <a:moveTo>
                          <a:pt x="4233" y="0"/>
                        </a:moveTo>
                        <a:lnTo>
                          <a:pt x="0" y="389466"/>
                        </a:lnTo>
                        <a:lnTo>
                          <a:pt x="224366" y="609600"/>
                        </a:lnTo>
                        <a:lnTo>
                          <a:pt x="220133" y="103716"/>
                        </a:lnTo>
                        <a:lnTo>
                          <a:pt x="423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2"/>
                      </a:gs>
                      <a:gs pos="32000">
                        <a:srgbClr val="807D7D"/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319F7737-DBD1-FD80-5613-97EE9CFB6F22}"/>
                      </a:ext>
                    </a:extLst>
                  </p:cNvPr>
                  <p:cNvSpPr/>
                  <p:nvPr/>
                </p:nvSpPr>
                <p:spPr>
                  <a:xfrm>
                    <a:off x="4830594" y="2030567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DDEBD0F2-5939-093E-C1E9-3AB252FC9795}"/>
                      </a:ext>
                    </a:extLst>
                  </p:cNvPr>
                  <p:cNvSpPr/>
                  <p:nvPr/>
                </p:nvSpPr>
                <p:spPr>
                  <a:xfrm>
                    <a:off x="4936888" y="2009056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A90E11C0-B76A-B739-F0E7-239C16B45850}"/>
                      </a:ext>
                    </a:extLst>
                  </p:cNvPr>
                  <p:cNvSpPr/>
                  <p:nvPr/>
                </p:nvSpPr>
                <p:spPr>
                  <a:xfrm>
                    <a:off x="5042314" y="2009955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70CBBB2E-48F4-2E32-26D6-23004C104931}"/>
                      </a:ext>
                    </a:extLst>
                  </p:cNvPr>
                  <p:cNvSpPr/>
                  <p:nvPr/>
                </p:nvSpPr>
                <p:spPr>
                  <a:xfrm>
                    <a:off x="5141698" y="2009955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F1F718CC-C24D-6607-CBD9-7C363AA89F6D}"/>
                      </a:ext>
                    </a:extLst>
                  </p:cNvPr>
                  <p:cNvSpPr/>
                  <p:nvPr/>
                </p:nvSpPr>
                <p:spPr>
                  <a:xfrm>
                    <a:off x="5236828" y="2009955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D9357E90-A4B8-0395-FDFF-32433895CBB3}"/>
                      </a:ext>
                    </a:extLst>
                  </p:cNvPr>
                  <p:cNvSpPr/>
                  <p:nvPr/>
                </p:nvSpPr>
                <p:spPr>
                  <a:xfrm>
                    <a:off x="5330632" y="2012991"/>
                    <a:ext cx="46320" cy="120928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247326ED-3D70-4EC1-F7B8-1AEAE8A2BD3F}"/>
                    </a:ext>
                  </a:extLst>
                </p:cNvPr>
                <p:cNvSpPr txBox="1"/>
                <p:nvPr/>
              </p:nvSpPr>
              <p:spPr>
                <a:xfrm>
                  <a:off x="9134481" y="3107434"/>
                  <a:ext cx="80749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2,048 A-lines</a:t>
                  </a: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A7FC3ADB-87D5-39FD-4C9E-C34E4E12ED25}"/>
                    </a:ext>
                  </a:extLst>
                </p:cNvPr>
                <p:cNvSpPr txBox="1"/>
                <p:nvPr/>
              </p:nvSpPr>
              <p:spPr>
                <a:xfrm rot="2700000">
                  <a:off x="8573184" y="2968920"/>
                  <a:ext cx="8113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256 Frames</a:t>
                  </a:r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C4938310-62B0-F1D1-6C9D-2EF8179D5236}"/>
                    </a:ext>
                  </a:extLst>
                </p:cNvPr>
                <p:cNvSpPr txBox="1"/>
                <p:nvPr/>
              </p:nvSpPr>
              <p:spPr>
                <a:xfrm rot="16200000">
                  <a:off x="9504019" y="2700533"/>
                  <a:ext cx="93263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2,048 Pixels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8C278CE4-4171-095E-5728-80CCC458DBA4}"/>
                    </a:ext>
                  </a:extLst>
                </p:cNvPr>
                <p:cNvSpPr txBox="1"/>
                <p:nvPr/>
              </p:nvSpPr>
              <p:spPr>
                <a:xfrm>
                  <a:off x="9271397" y="2703270"/>
                  <a:ext cx="1292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rgbClr val="FF0000"/>
                      </a:solidFill>
                    </a:rPr>
                    <a:t>*</a:t>
                  </a:r>
                  <a:endParaRPr 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9A1B36EC-1A52-E8C4-8778-A8BFF9A79256}"/>
                  </a:ext>
                </a:extLst>
              </p:cNvPr>
              <p:cNvSpPr txBox="1"/>
              <p:nvPr/>
            </p:nvSpPr>
            <p:spPr>
              <a:xfrm>
                <a:off x="2368324" y="2145484"/>
                <a:ext cx="8713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OCT Sample</a:t>
                </a:r>
              </a:p>
            </p:txBody>
          </p:sp>
        </p:grp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01B56A24-28C9-25A4-D021-F14386817B28}"/>
                </a:ext>
              </a:extLst>
            </p:cNvPr>
            <p:cNvSpPr txBox="1"/>
            <p:nvPr/>
          </p:nvSpPr>
          <p:spPr>
            <a:xfrm>
              <a:off x="4146911" y="523586"/>
              <a:ext cx="129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*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1F7A742B-8EEE-610E-D476-22349B9E6282}"/>
                </a:ext>
              </a:extLst>
            </p:cNvPr>
            <p:cNvSpPr txBox="1"/>
            <p:nvPr/>
          </p:nvSpPr>
          <p:spPr>
            <a:xfrm>
              <a:off x="388564" y="301582"/>
              <a:ext cx="215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</a:t>
              </a:r>
              <a:endParaRPr lang="en-US" sz="800" b="1" dirty="0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01190C70-7CA7-8E06-3D89-92566D269C2E}"/>
                </a:ext>
              </a:extLst>
            </p:cNvPr>
            <p:cNvSpPr txBox="1"/>
            <p:nvPr/>
          </p:nvSpPr>
          <p:spPr>
            <a:xfrm>
              <a:off x="3510362" y="301582"/>
              <a:ext cx="215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</a:t>
              </a:r>
              <a:endParaRPr lang="en-US" sz="8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5AFC49-B135-7DEB-03A2-1C95B0C4F562}"/>
                </a:ext>
              </a:extLst>
            </p:cNvPr>
            <p:cNvSpPr txBox="1"/>
            <p:nvPr/>
          </p:nvSpPr>
          <p:spPr>
            <a:xfrm rot="16200000">
              <a:off x="279003" y="2528654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# samples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3FAFC65-BCD4-D25B-EDE2-BA980427EEF1}"/>
              </a:ext>
            </a:extLst>
          </p:cNvPr>
          <p:cNvSpPr txBox="1"/>
          <p:nvPr/>
        </p:nvSpPr>
        <p:spPr>
          <a:xfrm>
            <a:off x="2565479" y="4552655"/>
            <a:ext cx="654589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3x3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8C0F0-0D31-05A3-927B-5D9ED2A9A04E}"/>
              </a:ext>
            </a:extLst>
          </p:cNvPr>
          <p:cNvSpPr txBox="1"/>
          <p:nvPr/>
        </p:nvSpPr>
        <p:spPr>
          <a:xfrm>
            <a:off x="3537300" y="4547461"/>
            <a:ext cx="58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2x2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4CC2AFDF-7D36-74D3-DA3A-50B2E7C3843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7151" r="19307" b="11203"/>
          <a:stretch/>
        </p:blipFill>
        <p:spPr>
          <a:xfrm>
            <a:off x="8535826" y="3179602"/>
            <a:ext cx="1296900" cy="13352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F54640-7CAD-2AEB-2FED-4439CC8A77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5401" y="3193069"/>
            <a:ext cx="1295576" cy="1308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829CEFE-6C95-4884-04ED-BBD6ECEC439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0" t="7433" r="13132" b="11018"/>
          <a:stretch/>
        </p:blipFill>
        <p:spPr>
          <a:xfrm rot="16200000">
            <a:off x="9114082" y="4009042"/>
            <a:ext cx="136407" cy="1295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6CAA3F-37BD-5736-ABAA-C44169E805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040" t="6280" r="58849" b="9281"/>
          <a:stretch/>
        </p:blipFill>
        <p:spPr>
          <a:xfrm rot="5400000">
            <a:off x="7630069" y="4005867"/>
            <a:ext cx="125458" cy="129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D825356-E9A4-4FA2-5828-7CF0EDBCFE4C}"/>
              </a:ext>
            </a:extLst>
          </p:cNvPr>
          <p:cNvSpPr txBox="1"/>
          <p:nvPr/>
        </p:nvSpPr>
        <p:spPr>
          <a:xfrm>
            <a:off x="9236949" y="4865743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Cancer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92984F7-278C-DD9F-FDFB-D98B7BFAA6FF}"/>
              </a:ext>
            </a:extLst>
          </p:cNvPr>
          <p:cNvSpPr txBox="1"/>
          <p:nvPr/>
        </p:nvSpPr>
        <p:spPr>
          <a:xfrm>
            <a:off x="8096557" y="4251186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</a:t>
            </a:r>
            <a:endParaRPr lang="en-US" sz="8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D870043-0711-A526-794D-7C0B81E9F5E3}"/>
              </a:ext>
            </a:extLst>
          </p:cNvPr>
          <p:cNvSpPr txBox="1"/>
          <p:nvPr/>
        </p:nvSpPr>
        <p:spPr>
          <a:xfrm>
            <a:off x="9610736" y="4268629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</a:t>
            </a:r>
            <a:endParaRPr lang="en-US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4A578-6234-1171-ECCE-96183F6263B6}"/>
              </a:ext>
            </a:extLst>
          </p:cNvPr>
          <p:cNvSpPr txBox="1"/>
          <p:nvPr/>
        </p:nvSpPr>
        <p:spPr>
          <a:xfrm>
            <a:off x="8346119" y="4865743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Non-Cancer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D128B9-0EC8-337A-094E-57DEF86FCDE6}"/>
              </a:ext>
            </a:extLst>
          </p:cNvPr>
          <p:cNvSpPr txBox="1"/>
          <p:nvPr/>
        </p:nvSpPr>
        <p:spPr>
          <a:xfrm>
            <a:off x="8425344" y="4710555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124AFD-2270-3C2E-6631-06FED6435BEF}"/>
              </a:ext>
            </a:extLst>
          </p:cNvPr>
          <p:cNvSpPr txBox="1"/>
          <p:nvPr/>
        </p:nvSpPr>
        <p:spPr>
          <a:xfrm>
            <a:off x="9640570" y="4710555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DD0C1-5564-77DB-F39E-5DF63DD68CAA}"/>
              </a:ext>
            </a:extLst>
          </p:cNvPr>
          <p:cNvSpPr txBox="1"/>
          <p:nvPr/>
        </p:nvSpPr>
        <p:spPr>
          <a:xfrm>
            <a:off x="8991149" y="4710555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65D9C-78D7-C553-B3F5-99E45853C598}"/>
              </a:ext>
            </a:extLst>
          </p:cNvPr>
          <p:cNvSpPr txBox="1"/>
          <p:nvPr/>
        </p:nvSpPr>
        <p:spPr>
          <a:xfrm>
            <a:off x="8161052" y="4707479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12DF54-01BB-00F7-99FC-4ABE8E0C07F4}"/>
              </a:ext>
            </a:extLst>
          </p:cNvPr>
          <p:cNvSpPr txBox="1"/>
          <p:nvPr/>
        </p:nvSpPr>
        <p:spPr>
          <a:xfrm>
            <a:off x="7540383" y="4707479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4965B-1628-AB8A-07B6-6EB100B971B0}"/>
              </a:ext>
            </a:extLst>
          </p:cNvPr>
          <p:cNvSpPr txBox="1"/>
          <p:nvPr/>
        </p:nvSpPr>
        <p:spPr>
          <a:xfrm>
            <a:off x="6919714" y="4707479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A0220F-D930-BBE6-F1F7-64975ACC2165}"/>
              </a:ext>
            </a:extLst>
          </p:cNvPr>
          <p:cNvSpPr txBox="1"/>
          <p:nvPr/>
        </p:nvSpPr>
        <p:spPr>
          <a:xfrm>
            <a:off x="7724507" y="4863790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Cancer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A9632B-5EEB-E157-E772-FF08AF63EBEA}"/>
              </a:ext>
            </a:extLst>
          </p:cNvPr>
          <p:cNvSpPr txBox="1"/>
          <p:nvPr/>
        </p:nvSpPr>
        <p:spPr>
          <a:xfrm>
            <a:off x="6833677" y="4863790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Non-Cancer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748A3F-CCCC-9F77-9020-3E93378A7663}"/>
              </a:ext>
            </a:extLst>
          </p:cNvPr>
          <p:cNvCxnSpPr>
            <a:cxnSpLocks/>
          </p:cNvCxnSpPr>
          <p:nvPr/>
        </p:nvCxnSpPr>
        <p:spPr>
          <a:xfrm>
            <a:off x="7037867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D3B28B-9CA8-5C4F-CE74-483CC7757C35}"/>
              </a:ext>
            </a:extLst>
          </p:cNvPr>
          <p:cNvCxnSpPr>
            <a:cxnSpLocks/>
          </p:cNvCxnSpPr>
          <p:nvPr/>
        </p:nvCxnSpPr>
        <p:spPr>
          <a:xfrm>
            <a:off x="7683185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78E37B-1A04-0990-3AF2-02AA689E0CAE}"/>
              </a:ext>
            </a:extLst>
          </p:cNvPr>
          <p:cNvCxnSpPr>
            <a:cxnSpLocks/>
          </p:cNvCxnSpPr>
          <p:nvPr/>
        </p:nvCxnSpPr>
        <p:spPr>
          <a:xfrm>
            <a:off x="8345348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6F94F0-C37F-6599-8FB9-D470F03EB359}"/>
              </a:ext>
            </a:extLst>
          </p:cNvPr>
          <p:cNvCxnSpPr>
            <a:cxnSpLocks/>
          </p:cNvCxnSpPr>
          <p:nvPr/>
        </p:nvCxnSpPr>
        <p:spPr>
          <a:xfrm>
            <a:off x="9827453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088500-5231-6E0A-E671-F64236BCBEC4}"/>
              </a:ext>
            </a:extLst>
          </p:cNvPr>
          <p:cNvCxnSpPr>
            <a:cxnSpLocks/>
          </p:cNvCxnSpPr>
          <p:nvPr/>
        </p:nvCxnSpPr>
        <p:spPr>
          <a:xfrm>
            <a:off x="9121460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07BFD0-CA6A-0B51-1900-ED0A2869994D}"/>
              </a:ext>
            </a:extLst>
          </p:cNvPr>
          <p:cNvCxnSpPr>
            <a:cxnSpLocks/>
          </p:cNvCxnSpPr>
          <p:nvPr/>
        </p:nvCxnSpPr>
        <p:spPr>
          <a:xfrm>
            <a:off x="8535770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</TotalTime>
  <Words>302</Words>
  <Application>Microsoft Office PowerPoint</Application>
  <PresentationFormat>Custom</PresentationFormat>
  <Paragraphs>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ShuangHeng Wang</dc:creator>
  <cp:lastModifiedBy>ShuangHeng Wang</cp:lastModifiedBy>
  <cp:revision>13</cp:revision>
  <dcterms:created xsi:type="dcterms:W3CDTF">2022-07-05T21:52:58Z</dcterms:created>
  <dcterms:modified xsi:type="dcterms:W3CDTF">2022-11-21T05:09:44Z</dcterms:modified>
</cp:coreProperties>
</file>