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4226"/>
    <a:srgbClr val="242C18"/>
    <a:srgbClr val="292C1A"/>
    <a:srgbClr val="101111"/>
    <a:srgbClr val="3757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399A0C-F2F7-4EFC-9283-735913CB0412}" v="8" dt="2022-10-09T01:21:29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gHeng Wang" userId="a5b42002-4dd7-4474-8229-3ae96bc36a47" providerId="ADAL" clId="{28399A0C-F2F7-4EFC-9283-735913CB0412}"/>
    <pc:docChg chg="undo redo custSel addSld modSld">
      <pc:chgData name="ShuangHeng Wang" userId="a5b42002-4dd7-4474-8229-3ae96bc36a47" providerId="ADAL" clId="{28399A0C-F2F7-4EFC-9283-735913CB0412}" dt="2022-10-09T01:41:25.747" v="199" actId="478"/>
      <pc:docMkLst>
        <pc:docMk/>
      </pc:docMkLst>
      <pc:sldChg chg="addSp delSp modSp new mod">
        <pc:chgData name="ShuangHeng Wang" userId="a5b42002-4dd7-4474-8229-3ae96bc36a47" providerId="ADAL" clId="{28399A0C-F2F7-4EFC-9283-735913CB0412}" dt="2022-10-09T01:41:25.747" v="199" actId="478"/>
        <pc:sldMkLst>
          <pc:docMk/>
          <pc:sldMk cId="1641956445" sldId="256"/>
        </pc:sldMkLst>
        <pc:spChg chg="del">
          <ac:chgData name="ShuangHeng Wang" userId="a5b42002-4dd7-4474-8229-3ae96bc36a47" providerId="ADAL" clId="{28399A0C-F2F7-4EFC-9283-735913CB0412}" dt="2022-10-09T01:13:29.180" v="1" actId="478"/>
          <ac:spMkLst>
            <pc:docMk/>
            <pc:sldMk cId="1641956445" sldId="256"/>
            <ac:spMk id="2" creationId="{7A2EF9F2-0EC0-C4BC-470B-A1A9B489EE73}"/>
          </ac:spMkLst>
        </pc:spChg>
        <pc:spChg chg="del">
          <ac:chgData name="ShuangHeng Wang" userId="a5b42002-4dd7-4474-8229-3ae96bc36a47" providerId="ADAL" clId="{28399A0C-F2F7-4EFC-9283-735913CB0412}" dt="2022-10-09T01:13:29.180" v="1" actId="478"/>
          <ac:spMkLst>
            <pc:docMk/>
            <pc:sldMk cId="1641956445" sldId="256"/>
            <ac:spMk id="3" creationId="{1CCCFB94-139B-5F41-178C-48D67DDACFB5}"/>
          </ac:spMkLst>
        </pc:spChg>
        <pc:spChg chg="add del mod">
          <ac:chgData name="ShuangHeng Wang" userId="a5b42002-4dd7-4474-8229-3ae96bc36a47" providerId="ADAL" clId="{28399A0C-F2F7-4EFC-9283-735913CB0412}" dt="2022-10-09T01:18:15.471" v="71" actId="478"/>
          <ac:spMkLst>
            <pc:docMk/>
            <pc:sldMk cId="1641956445" sldId="256"/>
            <ac:spMk id="6" creationId="{F1CA4945-D759-5444-480F-82223831CEB0}"/>
          </ac:spMkLst>
        </pc:spChg>
        <pc:spChg chg="add del mod">
          <ac:chgData name="ShuangHeng Wang" userId="a5b42002-4dd7-4474-8229-3ae96bc36a47" providerId="ADAL" clId="{28399A0C-F2F7-4EFC-9283-735913CB0412}" dt="2022-10-09T01:18:13.871" v="67" actId="478"/>
          <ac:spMkLst>
            <pc:docMk/>
            <pc:sldMk cId="1641956445" sldId="256"/>
            <ac:spMk id="7" creationId="{1B1C14B1-056E-8C55-CB96-2C900BF5511B}"/>
          </ac:spMkLst>
        </pc:spChg>
        <pc:spChg chg="add del mod">
          <ac:chgData name="ShuangHeng Wang" userId="a5b42002-4dd7-4474-8229-3ae96bc36a47" providerId="ADAL" clId="{28399A0C-F2F7-4EFC-9283-735913CB0412}" dt="2022-10-09T01:18:14.993" v="70" actId="478"/>
          <ac:spMkLst>
            <pc:docMk/>
            <pc:sldMk cId="1641956445" sldId="256"/>
            <ac:spMk id="8" creationId="{4E03B300-AFBC-DA0C-CA63-BF6D7ECDFA1A}"/>
          </ac:spMkLst>
        </pc:spChg>
        <pc:spChg chg="add del mod">
          <ac:chgData name="ShuangHeng Wang" userId="a5b42002-4dd7-4474-8229-3ae96bc36a47" providerId="ADAL" clId="{28399A0C-F2F7-4EFC-9283-735913CB0412}" dt="2022-10-09T01:18:14.524" v="68" actId="478"/>
          <ac:spMkLst>
            <pc:docMk/>
            <pc:sldMk cId="1641956445" sldId="256"/>
            <ac:spMk id="9" creationId="{B9015CD4-BFD4-C9E4-7D9D-5BAEB40D57FB}"/>
          </ac:spMkLst>
        </pc:spChg>
        <pc:picChg chg="add mod">
          <ac:chgData name="ShuangHeng Wang" userId="a5b42002-4dd7-4474-8229-3ae96bc36a47" providerId="ADAL" clId="{28399A0C-F2F7-4EFC-9283-735913CB0412}" dt="2022-10-09T01:21:46.087" v="111" actId="1076"/>
          <ac:picMkLst>
            <pc:docMk/>
            <pc:sldMk cId="1641956445" sldId="256"/>
            <ac:picMk id="4" creationId="{80979792-7708-893E-FB15-703E787BF4FB}"/>
          </ac:picMkLst>
        </pc:picChg>
        <pc:picChg chg="add del mod">
          <ac:chgData name="ShuangHeng Wang" userId="a5b42002-4dd7-4474-8229-3ae96bc36a47" providerId="ADAL" clId="{28399A0C-F2F7-4EFC-9283-735913CB0412}" dt="2022-10-09T01:21:07.057" v="97" actId="478"/>
          <ac:picMkLst>
            <pc:docMk/>
            <pc:sldMk cId="1641956445" sldId="256"/>
            <ac:picMk id="5" creationId="{71DE4564-8691-D6E5-B438-098254987410}"/>
          </ac:picMkLst>
        </pc:picChg>
        <pc:picChg chg="add mod modCrop">
          <ac:chgData name="ShuangHeng Wang" userId="a5b42002-4dd7-4474-8229-3ae96bc36a47" providerId="ADAL" clId="{28399A0C-F2F7-4EFC-9283-735913CB0412}" dt="2022-10-09T01:21:46.087" v="111" actId="1076"/>
          <ac:picMkLst>
            <pc:docMk/>
            <pc:sldMk cId="1641956445" sldId="256"/>
            <ac:picMk id="11" creationId="{247FC7E8-C132-D0B9-3FD2-79A129881B65}"/>
          </ac:picMkLst>
        </pc:picChg>
        <pc:picChg chg="add mod modCrop">
          <ac:chgData name="ShuangHeng Wang" userId="a5b42002-4dd7-4474-8229-3ae96bc36a47" providerId="ADAL" clId="{28399A0C-F2F7-4EFC-9283-735913CB0412}" dt="2022-10-09T01:41:19.985" v="196" actId="12789"/>
          <ac:picMkLst>
            <pc:docMk/>
            <pc:sldMk cId="1641956445" sldId="256"/>
            <ac:picMk id="12" creationId="{907B4888-BBB5-460C-3C77-C1AE13EECD33}"/>
          </ac:picMkLst>
        </pc:picChg>
        <pc:picChg chg="add del mod">
          <ac:chgData name="ShuangHeng Wang" userId="a5b42002-4dd7-4474-8229-3ae96bc36a47" providerId="ADAL" clId="{28399A0C-F2F7-4EFC-9283-735913CB0412}" dt="2022-10-09T01:41:25.747" v="199" actId="478"/>
          <ac:picMkLst>
            <pc:docMk/>
            <pc:sldMk cId="1641956445" sldId="256"/>
            <ac:picMk id="13" creationId="{A82B1A7D-EF7C-E7C2-415F-8E308B752C00}"/>
          </ac:picMkLst>
        </pc:picChg>
        <pc:picChg chg="add del mod">
          <ac:chgData name="ShuangHeng Wang" userId="a5b42002-4dd7-4474-8229-3ae96bc36a47" providerId="ADAL" clId="{28399A0C-F2F7-4EFC-9283-735913CB0412}" dt="2022-10-09T01:27:20.234" v="125" actId="478"/>
          <ac:picMkLst>
            <pc:docMk/>
            <pc:sldMk cId="1641956445" sldId="256"/>
            <ac:picMk id="15" creationId="{D7EBE1A4-4288-4EBB-16FD-7F02F38B4243}"/>
          </ac:picMkLst>
        </pc:picChg>
        <pc:picChg chg="add del mod">
          <ac:chgData name="ShuangHeng Wang" userId="a5b42002-4dd7-4474-8229-3ae96bc36a47" providerId="ADAL" clId="{28399A0C-F2F7-4EFC-9283-735913CB0412}" dt="2022-10-09T01:27:55.472" v="134" actId="478"/>
          <ac:picMkLst>
            <pc:docMk/>
            <pc:sldMk cId="1641956445" sldId="256"/>
            <ac:picMk id="17" creationId="{F17FB41A-B356-4A0C-92F8-1FC38E705020}"/>
          </ac:picMkLst>
        </pc:picChg>
        <pc:picChg chg="add del">
          <ac:chgData name="ShuangHeng Wang" userId="a5b42002-4dd7-4474-8229-3ae96bc36a47" providerId="ADAL" clId="{28399A0C-F2F7-4EFC-9283-735913CB0412}" dt="2022-10-09T01:27:55.043" v="133" actId="478"/>
          <ac:picMkLst>
            <pc:docMk/>
            <pc:sldMk cId="1641956445" sldId="256"/>
            <ac:picMk id="19" creationId="{0700A8C4-830C-43B8-6C85-8A2863E290F1}"/>
          </ac:picMkLst>
        </pc:picChg>
        <pc:picChg chg="add del mod">
          <ac:chgData name="ShuangHeng Wang" userId="a5b42002-4dd7-4474-8229-3ae96bc36a47" providerId="ADAL" clId="{28399A0C-F2F7-4EFC-9283-735913CB0412}" dt="2022-10-09T01:28:12.623" v="143" actId="478"/>
          <ac:picMkLst>
            <pc:docMk/>
            <pc:sldMk cId="1641956445" sldId="256"/>
            <ac:picMk id="21" creationId="{E7107BC4-1BCC-3EC8-C9AA-AEE39B4F93BC}"/>
          </ac:picMkLst>
        </pc:picChg>
        <pc:picChg chg="add del mod">
          <ac:chgData name="ShuangHeng Wang" userId="a5b42002-4dd7-4474-8229-3ae96bc36a47" providerId="ADAL" clId="{28399A0C-F2F7-4EFC-9283-735913CB0412}" dt="2022-10-09T01:37:41.833" v="165" actId="478"/>
          <ac:picMkLst>
            <pc:docMk/>
            <pc:sldMk cId="1641956445" sldId="256"/>
            <ac:picMk id="23" creationId="{00E317FD-F5AB-B79D-3396-AAE1144ED859}"/>
          </ac:picMkLst>
        </pc:picChg>
        <pc:picChg chg="add del mod">
          <ac:chgData name="ShuangHeng Wang" userId="a5b42002-4dd7-4474-8229-3ae96bc36a47" providerId="ADAL" clId="{28399A0C-F2F7-4EFC-9283-735913CB0412}" dt="2022-10-09T01:37:40.312" v="162" actId="478"/>
          <ac:picMkLst>
            <pc:docMk/>
            <pc:sldMk cId="1641956445" sldId="256"/>
            <ac:picMk id="25" creationId="{869A3ABF-FAE2-ADAE-ABD5-04B177C8D3BE}"/>
          </ac:picMkLst>
        </pc:picChg>
        <pc:picChg chg="add del mod">
          <ac:chgData name="ShuangHeng Wang" userId="a5b42002-4dd7-4474-8229-3ae96bc36a47" providerId="ADAL" clId="{28399A0C-F2F7-4EFC-9283-735913CB0412}" dt="2022-10-09T01:37:39.677" v="160" actId="478"/>
          <ac:picMkLst>
            <pc:docMk/>
            <pc:sldMk cId="1641956445" sldId="256"/>
            <ac:picMk id="27" creationId="{081798BB-146D-3427-BB9E-CADBF5A17A6A}"/>
          </ac:picMkLst>
        </pc:picChg>
        <pc:picChg chg="add del mod">
          <ac:chgData name="ShuangHeng Wang" userId="a5b42002-4dd7-4474-8229-3ae96bc36a47" providerId="ADAL" clId="{28399A0C-F2F7-4EFC-9283-735913CB0412}" dt="2022-10-09T01:39:37.953" v="179" actId="478"/>
          <ac:picMkLst>
            <pc:docMk/>
            <pc:sldMk cId="1641956445" sldId="256"/>
            <ac:picMk id="29" creationId="{EC171B45-87D2-17B1-4DBE-7BB2BA6FFD94}"/>
          </ac:picMkLst>
        </pc:picChg>
        <pc:picChg chg="add del mod">
          <ac:chgData name="ShuangHeng Wang" userId="a5b42002-4dd7-4474-8229-3ae96bc36a47" providerId="ADAL" clId="{28399A0C-F2F7-4EFC-9283-735913CB0412}" dt="2022-10-09T01:39:37.645" v="178" actId="478"/>
          <ac:picMkLst>
            <pc:docMk/>
            <pc:sldMk cId="1641956445" sldId="256"/>
            <ac:picMk id="31" creationId="{4AC6A9EB-FFC6-770B-D840-053F03AC5280}"/>
          </ac:picMkLst>
        </pc:picChg>
        <pc:picChg chg="add mod">
          <ac:chgData name="ShuangHeng Wang" userId="a5b42002-4dd7-4474-8229-3ae96bc36a47" providerId="ADAL" clId="{28399A0C-F2F7-4EFC-9283-735913CB0412}" dt="2022-10-09T01:41:19.985" v="196" actId="12789"/>
          <ac:picMkLst>
            <pc:docMk/>
            <pc:sldMk cId="1641956445" sldId="256"/>
            <ac:picMk id="33" creationId="{7AFA2948-4B7D-210C-D952-B863F96F6AEA}"/>
          </ac:picMkLst>
        </pc:picChg>
        <pc:picChg chg="add mod">
          <ac:chgData name="ShuangHeng Wang" userId="a5b42002-4dd7-4474-8229-3ae96bc36a47" providerId="ADAL" clId="{28399A0C-F2F7-4EFC-9283-735913CB0412}" dt="2022-10-09T01:41:19.985" v="196" actId="12789"/>
          <ac:picMkLst>
            <pc:docMk/>
            <pc:sldMk cId="1641956445" sldId="256"/>
            <ac:picMk id="35" creationId="{387EAE62-A0B0-592B-7358-41EEAA3B0D9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20A08-42C8-C76D-4CE5-12878695F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D31A8-2813-029B-A062-E62933669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C4A7D-F60B-687B-DCA1-D2786B73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81C-1AA3-466E-A4F2-C3D703ED5C5C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65A23-1794-33B2-935D-89888145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DFC08-9077-5D35-BF1D-D3FACFEE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A4D0-EEC5-41F9-B71D-00DFB4FFF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6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8D38-FF78-F4F6-46A6-4473CDD5C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CFBD1-AD75-A7A3-E93E-99B734497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6202B-33B3-D0BF-9F9F-74DCD713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81C-1AA3-466E-A4F2-C3D703ED5C5C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69CD6-AFF8-98B4-F38F-CFAC7C14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15B1C-9344-13D0-F550-AEB9A4642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A4D0-EEC5-41F9-B71D-00DFB4FFF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6A558-A85B-78BB-9478-8C9543CDE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C0386-0C5D-CD48-C18F-62643F4C6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B584E-5114-2673-EEDA-F00E6783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81C-1AA3-466E-A4F2-C3D703ED5C5C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762B3-38BE-DFE1-C92E-F6FA3EC11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2FD5A-17A0-D251-615F-CD977974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A4D0-EEC5-41F9-B71D-00DFB4FFF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5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69BAC-280E-02CD-0370-D6791764C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AF08-76E9-5FC6-0920-30C24EB32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4F295-3084-2F96-E2F4-2D922583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81C-1AA3-466E-A4F2-C3D703ED5C5C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54C4D-DF41-6876-9A66-6601B41B9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F91C8-013D-21B7-70F8-283C809F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A4D0-EEC5-41F9-B71D-00DFB4FFF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2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0C90-8BCD-A3AF-E55D-5BC95924C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AAEC3-E41F-942B-75EB-B8370ED7A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9187C-B56E-89F0-201C-4FF82700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81C-1AA3-466E-A4F2-C3D703ED5C5C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150A-3351-7AD0-153C-A06700122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2AD4A-3F9F-2884-1D6C-7D87EF43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A4D0-EEC5-41F9-B71D-00DFB4FFF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4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52590-9977-CBE0-A867-FA82E4F6B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D718B-825B-68C8-0647-9BB4DBF82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C9997-0C39-C709-0F3B-5932B96BD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0B0AA-6222-0D27-0AA1-ED3891F1A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81C-1AA3-466E-A4F2-C3D703ED5C5C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EA10D-91D7-4831-1CE6-D237CA73E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58A90-E61A-14A1-7ACF-27226775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A4D0-EEC5-41F9-B71D-00DFB4FFF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4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50F1-1A79-AFE4-950E-F91E1090B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56C10-4C3C-AF04-330F-B134527EA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99AD5-B7E7-7B22-5608-7742D20FD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092298-5A33-135D-60C5-8C94874E0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3DEDCF-BE6D-5BA0-21E5-87AD93451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5F9C50-EB00-2B75-F445-0B4B369F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81C-1AA3-466E-A4F2-C3D703ED5C5C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F75F1-7AA3-4728-CE42-D58BF399E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F6FA00-7568-819F-2858-2ACC5E63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A4D0-EEC5-41F9-B71D-00DFB4FFF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5562-4E86-3E09-19F2-087476BDE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B1C285-BFF2-DACD-8A12-B74765F32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81C-1AA3-466E-A4F2-C3D703ED5C5C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88D44-B6DB-8A6E-74FB-F1E310586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B1582A-BBB5-0C1E-B1E0-ED894F28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A4D0-EEC5-41F9-B71D-00DFB4FFF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0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A19EF-FF85-87AC-C399-963C7A3D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81C-1AA3-466E-A4F2-C3D703ED5C5C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398413-2575-B928-1686-0F5150E39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CFA47-C935-5F29-3601-C322175A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A4D0-EEC5-41F9-B71D-00DFB4FFF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6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4151-A3F3-6DA6-A2B4-B2091D51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14639-8FC5-DEC6-10A6-B6BE9C0F4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A479E-EB86-3F98-E4C1-236F5D35E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E59E4-CEEB-7EE2-1027-326FB5C3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81C-1AA3-466E-A4F2-C3D703ED5C5C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99A5F-A307-80A1-9119-795B024A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517D6-3ABA-678D-C194-5081148B0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A4D0-EEC5-41F9-B71D-00DFB4FFF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4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4F04-0D1F-58AA-EC13-B288FD30A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9C6B36-75F1-92BE-B50F-F95CBAEBC2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88FD4-0B0B-E643-EA77-2CE134D86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9BC95-B265-263F-63D7-BBD9170D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81C-1AA3-466E-A4F2-C3D703ED5C5C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206D8-FAC7-A6FC-9212-BA5BD089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4C370-E68D-E573-2D74-5B9BFB2D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A4D0-EEC5-41F9-B71D-00DFB4FFF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7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7994CA-0F22-3842-967D-11A0B12E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A8948-893A-8F05-45C7-E27F0B786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1628C-13E7-622F-A576-3FB46237F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5481C-1AA3-466E-A4F2-C3D703ED5C5C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8FA88-C794-1FDB-5C06-6424672F5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0153A-D20B-D4C8-3323-AEC6632E3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2A4D0-EEC5-41F9-B71D-00DFB4FFF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80979792-7708-893E-FB15-703E787BF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02235"/>
            <a:ext cx="6336665" cy="2130425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7FC7E8-C132-D0B9-3FD2-79A129881B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58" t="28474" r="26366" b="44801"/>
          <a:stretch/>
        </p:blipFill>
        <p:spPr>
          <a:xfrm>
            <a:off x="1948787" y="225424"/>
            <a:ext cx="673100" cy="7524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7B4888-BBB5-460C-3C77-C1AE13EECD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33"/>
          <a:stretch/>
        </p:blipFill>
        <p:spPr bwMode="auto">
          <a:xfrm>
            <a:off x="199361" y="2349955"/>
            <a:ext cx="2965133" cy="2207260"/>
          </a:xfrm>
          <a:prstGeom prst="rect">
            <a:avLst/>
          </a:prstGeom>
          <a:noFill/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AFA2948-4B7D-210C-D952-B863F96F6A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7313" y="2433500"/>
            <a:ext cx="1750406" cy="204017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87EAE62-A0B0-592B-7358-41EEAA3B0D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4494" y="2427587"/>
            <a:ext cx="1750406" cy="205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56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ShuangHeng Wang</dc:creator>
  <cp:lastModifiedBy>ShuangHeng Wang</cp:lastModifiedBy>
  <cp:revision>1</cp:revision>
  <dcterms:created xsi:type="dcterms:W3CDTF">2022-10-09T01:13:26Z</dcterms:created>
  <dcterms:modified xsi:type="dcterms:W3CDTF">2022-10-09T01:41:31Z</dcterms:modified>
</cp:coreProperties>
</file>