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226"/>
    <a:srgbClr val="242C18"/>
    <a:srgbClr val="292C1A"/>
    <a:srgbClr val="101111"/>
    <a:srgbClr val="375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D29BB-E351-466E-AEE6-80E7B20D4B1E}" v="30" dt="2022-11-21T05:35:03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0" autoAdjust="0"/>
    <p:restoredTop sz="94660"/>
  </p:normalViewPr>
  <p:slideViewPr>
    <p:cSldViewPr snapToGrid="0">
      <p:cViewPr>
        <p:scale>
          <a:sx n="125" d="100"/>
          <a:sy n="125" d="100"/>
        </p:scale>
        <p:origin x="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gHeng Wang" userId="a5b42002-4dd7-4474-8229-3ae96bc36a47" providerId="ADAL" clId="{749D29BB-E351-466E-AEE6-80E7B20D4B1E}"/>
    <pc:docChg chg="undo redo custSel addSld modSld">
      <pc:chgData name="ShuangHeng Wang" userId="a5b42002-4dd7-4474-8229-3ae96bc36a47" providerId="ADAL" clId="{749D29BB-E351-466E-AEE6-80E7B20D4B1E}" dt="2022-11-21T05:35:55.081" v="408" actId="1076"/>
      <pc:docMkLst>
        <pc:docMk/>
      </pc:docMkLst>
      <pc:sldChg chg="addSp delSp modSp mod">
        <pc:chgData name="ShuangHeng Wang" userId="a5b42002-4dd7-4474-8229-3ae96bc36a47" providerId="ADAL" clId="{749D29BB-E351-466E-AEE6-80E7B20D4B1E}" dt="2022-11-21T05:35:55.081" v="408" actId="1076"/>
        <pc:sldMkLst>
          <pc:docMk/>
          <pc:sldMk cId="1641956445" sldId="256"/>
        </pc:sldMkLst>
        <pc:spChg chg="add mod ord">
          <ac:chgData name="ShuangHeng Wang" userId="a5b42002-4dd7-4474-8229-3ae96bc36a47" providerId="ADAL" clId="{749D29BB-E351-466E-AEE6-80E7B20D4B1E}" dt="2022-11-21T05:35:55.081" v="408" actId="1076"/>
          <ac:spMkLst>
            <pc:docMk/>
            <pc:sldMk cId="1641956445" sldId="256"/>
            <ac:spMk id="2" creationId="{DE945464-83AA-A5AC-6C77-BE3D844F868B}"/>
          </ac:spMkLst>
        </pc:spChg>
        <pc:spChg chg="add mod">
          <ac:chgData name="ShuangHeng Wang" userId="a5b42002-4dd7-4474-8229-3ae96bc36a47" providerId="ADAL" clId="{749D29BB-E351-466E-AEE6-80E7B20D4B1E}" dt="2022-11-21T05:35:38.305" v="404" actId="1076"/>
          <ac:spMkLst>
            <pc:docMk/>
            <pc:sldMk cId="1641956445" sldId="256"/>
            <ac:spMk id="3" creationId="{B355A92E-1986-F6AE-083A-5D31F4030217}"/>
          </ac:spMkLst>
        </pc:spChg>
        <pc:spChg chg="add mod">
          <ac:chgData name="ShuangHeng Wang" userId="a5b42002-4dd7-4474-8229-3ae96bc36a47" providerId="ADAL" clId="{749D29BB-E351-466E-AEE6-80E7B20D4B1E}" dt="2022-11-17T02:31:26.409" v="215" actId="1076"/>
          <ac:spMkLst>
            <pc:docMk/>
            <pc:sldMk cId="1641956445" sldId="256"/>
            <ac:spMk id="21" creationId="{D5623C43-057B-B832-2D33-0EB8FD2A9850}"/>
          </ac:spMkLst>
        </pc:spChg>
        <pc:grpChg chg="add del mod">
          <ac:chgData name="ShuangHeng Wang" userId="a5b42002-4dd7-4474-8229-3ae96bc36a47" providerId="ADAL" clId="{749D29BB-E351-466E-AEE6-80E7B20D4B1E}" dt="2022-11-17T02:16:26.490" v="57" actId="478"/>
          <ac:grpSpMkLst>
            <pc:docMk/>
            <pc:sldMk cId="1641956445" sldId="256"/>
            <ac:grpSpMk id="19" creationId="{0AF052A7-5E91-7EB6-9D31-6DB1EDAFE27B}"/>
          </ac:grpSpMkLst>
        </pc:grpChg>
        <pc:grpChg chg="add mod">
          <ac:chgData name="ShuangHeng Wang" userId="a5b42002-4dd7-4474-8229-3ae96bc36a47" providerId="ADAL" clId="{749D29BB-E351-466E-AEE6-80E7B20D4B1E}" dt="2022-11-17T02:31:26.409" v="215" actId="1076"/>
          <ac:grpSpMkLst>
            <pc:docMk/>
            <pc:sldMk cId="1641956445" sldId="256"/>
            <ac:grpSpMk id="20" creationId="{505F7544-6622-2FC0-D5C4-8C0EE6A17F18}"/>
          </ac:grpSpMkLst>
        </pc:grpChg>
        <pc:picChg chg="add del mod">
          <ac:chgData name="ShuangHeng Wang" userId="a5b42002-4dd7-4474-8229-3ae96bc36a47" providerId="ADAL" clId="{749D29BB-E351-466E-AEE6-80E7B20D4B1E}" dt="2022-11-17T02:15:32.269" v="36" actId="478"/>
          <ac:picMkLst>
            <pc:docMk/>
            <pc:sldMk cId="1641956445" sldId="256"/>
            <ac:picMk id="3" creationId="{6AE7300B-DE67-3E37-F0EF-534BA7E68378}"/>
          </ac:picMkLst>
        </pc:picChg>
        <pc:picChg chg="mod">
          <ac:chgData name="ShuangHeng Wang" userId="a5b42002-4dd7-4474-8229-3ae96bc36a47" providerId="ADAL" clId="{749D29BB-E351-466E-AEE6-80E7B20D4B1E}" dt="2022-11-17T02:18:11.161" v="111" actId="1076"/>
          <ac:picMkLst>
            <pc:docMk/>
            <pc:sldMk cId="1641956445" sldId="256"/>
            <ac:picMk id="4" creationId="{80979792-7708-893E-FB15-703E787BF4FB}"/>
          </ac:picMkLst>
        </pc:picChg>
        <pc:picChg chg="add del mod">
          <ac:chgData name="ShuangHeng Wang" userId="a5b42002-4dd7-4474-8229-3ae96bc36a47" providerId="ADAL" clId="{749D29BB-E351-466E-AEE6-80E7B20D4B1E}" dt="2022-11-16T20:24:48.447" v="9" actId="478"/>
          <ac:picMkLst>
            <pc:docMk/>
            <pc:sldMk cId="1641956445" sldId="256"/>
            <ac:picMk id="6" creationId="{79A7B876-B1BC-0AD6-3560-D526A2632D4B}"/>
          </ac:picMkLst>
        </pc:picChg>
        <pc:picChg chg="add del mod">
          <ac:chgData name="ShuangHeng Wang" userId="a5b42002-4dd7-4474-8229-3ae96bc36a47" providerId="ADAL" clId="{749D29BB-E351-466E-AEE6-80E7B20D4B1E}" dt="2022-11-17T02:15:32.269" v="36" actId="478"/>
          <ac:picMkLst>
            <pc:docMk/>
            <pc:sldMk cId="1641956445" sldId="256"/>
            <ac:picMk id="8" creationId="{6BFFEFE0-7E49-7C65-F8AF-4F033A46FE69}"/>
          </ac:picMkLst>
        </pc:picChg>
        <pc:picChg chg="add del mod">
          <ac:chgData name="ShuangHeng Wang" userId="a5b42002-4dd7-4474-8229-3ae96bc36a47" providerId="ADAL" clId="{749D29BB-E351-466E-AEE6-80E7B20D4B1E}" dt="2022-11-17T02:15:05.144" v="30" actId="478"/>
          <ac:picMkLst>
            <pc:docMk/>
            <pc:sldMk cId="1641956445" sldId="256"/>
            <ac:picMk id="10" creationId="{3D2F8F7F-DF2D-CFEA-C80B-01E8317B3BEF}"/>
          </ac:picMkLst>
        </pc:picChg>
        <pc:picChg chg="mod">
          <ac:chgData name="ShuangHeng Wang" userId="a5b42002-4dd7-4474-8229-3ae96bc36a47" providerId="ADAL" clId="{749D29BB-E351-466E-AEE6-80E7B20D4B1E}" dt="2022-11-17T02:18:11.161" v="111" actId="1076"/>
          <ac:picMkLst>
            <pc:docMk/>
            <pc:sldMk cId="1641956445" sldId="256"/>
            <ac:picMk id="11" creationId="{247FC7E8-C132-D0B9-3FD2-79A129881B65}"/>
          </ac:picMkLst>
        </pc:picChg>
        <pc:picChg chg="mod ord">
          <ac:chgData name="ShuangHeng Wang" userId="a5b42002-4dd7-4474-8229-3ae96bc36a47" providerId="ADAL" clId="{749D29BB-E351-466E-AEE6-80E7B20D4B1E}" dt="2022-11-21T05:35:30.516" v="400" actId="167"/>
          <ac:picMkLst>
            <pc:docMk/>
            <pc:sldMk cId="1641956445" sldId="256"/>
            <ac:picMk id="12" creationId="{907B4888-BBB5-460C-3C77-C1AE13EECD33}"/>
          </ac:picMkLst>
        </pc:picChg>
        <pc:picChg chg="add del mod">
          <ac:chgData name="ShuangHeng Wang" userId="a5b42002-4dd7-4474-8229-3ae96bc36a47" providerId="ADAL" clId="{749D29BB-E351-466E-AEE6-80E7B20D4B1E}" dt="2022-11-17T02:15:05.144" v="30" actId="478"/>
          <ac:picMkLst>
            <pc:docMk/>
            <pc:sldMk cId="1641956445" sldId="256"/>
            <ac:picMk id="14" creationId="{BFA691A6-4AF9-F7DC-28FD-2C72D7B6FEAD}"/>
          </ac:picMkLst>
        </pc:picChg>
        <pc:picChg chg="add mod">
          <ac:chgData name="ShuangHeng Wang" userId="a5b42002-4dd7-4474-8229-3ae96bc36a47" providerId="ADAL" clId="{749D29BB-E351-466E-AEE6-80E7B20D4B1E}" dt="2022-11-17T02:16:16.604" v="49" actId="164"/>
          <ac:picMkLst>
            <pc:docMk/>
            <pc:sldMk cId="1641956445" sldId="256"/>
            <ac:picMk id="16" creationId="{DF3B8A45-44DB-8519-86F4-EB7E07FF0CF4}"/>
          </ac:picMkLst>
        </pc:picChg>
        <pc:picChg chg="add mod">
          <ac:chgData name="ShuangHeng Wang" userId="a5b42002-4dd7-4474-8229-3ae96bc36a47" providerId="ADAL" clId="{749D29BB-E351-466E-AEE6-80E7B20D4B1E}" dt="2022-11-17T02:16:23.555" v="56" actId="1038"/>
          <ac:picMkLst>
            <pc:docMk/>
            <pc:sldMk cId="1641956445" sldId="256"/>
            <ac:picMk id="18" creationId="{EF0A0D00-3CFA-476F-12DA-A2514E4F2E3C}"/>
          </ac:picMkLst>
        </pc:picChg>
        <pc:picChg chg="add mod">
          <ac:chgData name="ShuangHeng Wang" userId="a5b42002-4dd7-4474-8229-3ae96bc36a47" providerId="ADAL" clId="{749D29BB-E351-466E-AEE6-80E7B20D4B1E}" dt="2022-11-17T02:31:22.725" v="214" actId="1076"/>
          <ac:picMkLst>
            <pc:docMk/>
            <pc:sldMk cId="1641956445" sldId="256"/>
            <ac:picMk id="23" creationId="{C001B19C-801A-238B-DC8C-418E68CDACEC}"/>
          </ac:picMkLst>
        </pc:picChg>
        <pc:picChg chg="add mod modCrop">
          <ac:chgData name="ShuangHeng Wang" userId="a5b42002-4dd7-4474-8229-3ae96bc36a47" providerId="ADAL" clId="{749D29BB-E351-466E-AEE6-80E7B20D4B1E}" dt="2022-11-17T02:27:19.423" v="199" actId="1076"/>
          <ac:picMkLst>
            <pc:docMk/>
            <pc:sldMk cId="1641956445" sldId="256"/>
            <ac:picMk id="24" creationId="{C8E75F2E-D802-35A2-64BA-FE3D9D79B0E5}"/>
          </ac:picMkLst>
        </pc:picChg>
        <pc:picChg chg="add del mod topLvl">
          <ac:chgData name="ShuangHeng Wang" userId="a5b42002-4dd7-4474-8229-3ae96bc36a47" providerId="ADAL" clId="{749D29BB-E351-466E-AEE6-80E7B20D4B1E}" dt="2022-11-17T02:16:26.490" v="57" actId="478"/>
          <ac:picMkLst>
            <pc:docMk/>
            <pc:sldMk cId="1641956445" sldId="256"/>
            <ac:picMk id="33" creationId="{7AFA2948-4B7D-210C-D952-B863F96F6AEA}"/>
          </ac:picMkLst>
        </pc:picChg>
        <pc:picChg chg="add del mod topLvl">
          <ac:chgData name="ShuangHeng Wang" userId="a5b42002-4dd7-4474-8229-3ae96bc36a47" providerId="ADAL" clId="{749D29BB-E351-466E-AEE6-80E7B20D4B1E}" dt="2022-11-17T02:16:26.490" v="57" actId="478"/>
          <ac:picMkLst>
            <pc:docMk/>
            <pc:sldMk cId="1641956445" sldId="256"/>
            <ac:picMk id="35" creationId="{387EAE62-A0B0-592B-7358-41EEAA3B0D9B}"/>
          </ac:picMkLst>
        </pc:picChg>
        <pc:cxnChg chg="add mod">
          <ac:chgData name="ShuangHeng Wang" userId="a5b42002-4dd7-4474-8229-3ae96bc36a47" providerId="ADAL" clId="{749D29BB-E351-466E-AEE6-80E7B20D4B1E}" dt="2022-11-17T02:29:20.500" v="213" actId="14100"/>
          <ac:cxnSpMkLst>
            <pc:docMk/>
            <pc:sldMk cId="1641956445" sldId="256"/>
            <ac:cxnSpMk id="26" creationId="{464BB93B-6231-E423-8D82-CBC9F2BF2B0E}"/>
          </ac:cxnSpMkLst>
        </pc:cxnChg>
      </pc:sldChg>
      <pc:sldChg chg="addSp delSp modSp add mod">
        <pc:chgData name="ShuangHeng Wang" userId="a5b42002-4dd7-4474-8229-3ae96bc36a47" providerId="ADAL" clId="{749D29BB-E351-466E-AEE6-80E7B20D4B1E}" dt="2022-11-21T05:33:17.140" v="372" actId="1076"/>
        <pc:sldMkLst>
          <pc:docMk/>
          <pc:sldMk cId="995727716" sldId="257"/>
        </pc:sldMkLst>
        <pc:spChg chg="add mod">
          <ac:chgData name="ShuangHeng Wang" userId="a5b42002-4dd7-4474-8229-3ae96bc36a47" providerId="ADAL" clId="{749D29BB-E351-466E-AEE6-80E7B20D4B1E}" dt="2022-11-21T05:30:45.756" v="320" actId="20577"/>
          <ac:spMkLst>
            <pc:docMk/>
            <pc:sldMk cId="995727716" sldId="257"/>
            <ac:spMk id="3" creationId="{E5FAB699-5477-F195-3667-2714583249A2}"/>
          </ac:spMkLst>
        </pc:spChg>
        <pc:spChg chg="add del mod">
          <ac:chgData name="ShuangHeng Wang" userId="a5b42002-4dd7-4474-8229-3ae96bc36a47" providerId="ADAL" clId="{749D29BB-E351-466E-AEE6-80E7B20D4B1E}" dt="2022-11-21T05:22:58.622" v="300" actId="478"/>
          <ac:spMkLst>
            <pc:docMk/>
            <pc:sldMk cId="995727716" sldId="257"/>
            <ac:spMk id="5" creationId="{B6049B1A-DEE9-6AD9-553A-30D08AEAF512}"/>
          </ac:spMkLst>
        </pc:spChg>
        <pc:spChg chg="add del mod">
          <ac:chgData name="ShuangHeng Wang" userId="a5b42002-4dd7-4474-8229-3ae96bc36a47" providerId="ADAL" clId="{749D29BB-E351-466E-AEE6-80E7B20D4B1E}" dt="2022-11-21T05:23:01.222" v="303" actId="478"/>
          <ac:spMkLst>
            <pc:docMk/>
            <pc:sldMk cId="995727716" sldId="257"/>
            <ac:spMk id="6" creationId="{CD4F0E52-C2CF-0A8F-7997-E53E43D58B18}"/>
          </ac:spMkLst>
        </pc:spChg>
        <pc:spChg chg="add del mod">
          <ac:chgData name="ShuangHeng Wang" userId="a5b42002-4dd7-4474-8229-3ae96bc36a47" providerId="ADAL" clId="{749D29BB-E351-466E-AEE6-80E7B20D4B1E}" dt="2022-11-21T05:23:00.334" v="302" actId="478"/>
          <ac:spMkLst>
            <pc:docMk/>
            <pc:sldMk cId="995727716" sldId="257"/>
            <ac:spMk id="7" creationId="{9B1FCC69-6CD0-D881-4D1E-69E0473E5535}"/>
          </ac:spMkLst>
        </pc:spChg>
        <pc:spChg chg="add del mod">
          <ac:chgData name="ShuangHeng Wang" userId="a5b42002-4dd7-4474-8229-3ae96bc36a47" providerId="ADAL" clId="{749D29BB-E351-466E-AEE6-80E7B20D4B1E}" dt="2022-11-21T05:22:59.261" v="301" actId="478"/>
          <ac:spMkLst>
            <pc:docMk/>
            <pc:sldMk cId="995727716" sldId="257"/>
            <ac:spMk id="8" creationId="{ADD0EB29-35FA-01DC-36AB-867FBC798D8A}"/>
          </ac:spMkLst>
        </pc:spChg>
        <pc:spChg chg="add mod">
          <ac:chgData name="ShuangHeng Wang" userId="a5b42002-4dd7-4474-8229-3ae96bc36a47" providerId="ADAL" clId="{749D29BB-E351-466E-AEE6-80E7B20D4B1E}" dt="2022-11-21T05:30:47.443" v="322" actId="20577"/>
          <ac:spMkLst>
            <pc:docMk/>
            <pc:sldMk cId="995727716" sldId="257"/>
            <ac:spMk id="9" creationId="{2B7AA993-D8FE-63D1-9694-976B864CA975}"/>
          </ac:spMkLst>
        </pc:spChg>
        <pc:spChg chg="add mod">
          <ac:chgData name="ShuangHeng Wang" userId="a5b42002-4dd7-4474-8229-3ae96bc36a47" providerId="ADAL" clId="{749D29BB-E351-466E-AEE6-80E7B20D4B1E}" dt="2022-11-21T05:30:54.368" v="328" actId="20577"/>
          <ac:spMkLst>
            <pc:docMk/>
            <pc:sldMk cId="995727716" sldId="257"/>
            <ac:spMk id="10" creationId="{DA27DDC1-7C53-A3C8-2151-67FDD8C50F74}"/>
          </ac:spMkLst>
        </pc:spChg>
        <pc:spChg chg="add mod">
          <ac:chgData name="ShuangHeng Wang" userId="a5b42002-4dd7-4474-8229-3ae96bc36a47" providerId="ADAL" clId="{749D29BB-E351-466E-AEE6-80E7B20D4B1E}" dt="2022-11-21T05:30:51.621" v="326" actId="20577"/>
          <ac:spMkLst>
            <pc:docMk/>
            <pc:sldMk cId="995727716" sldId="257"/>
            <ac:spMk id="13" creationId="{12B65FB3-4AE4-AABD-A42D-25B4848389A0}"/>
          </ac:spMkLst>
        </pc:spChg>
        <pc:spChg chg="add mod">
          <ac:chgData name="ShuangHeng Wang" userId="a5b42002-4dd7-4474-8229-3ae96bc36a47" providerId="ADAL" clId="{749D29BB-E351-466E-AEE6-80E7B20D4B1E}" dt="2022-11-21T05:30:49.876" v="324" actId="20577"/>
          <ac:spMkLst>
            <pc:docMk/>
            <pc:sldMk cId="995727716" sldId="257"/>
            <ac:spMk id="14" creationId="{15D4045E-F975-7386-CA7A-4B883FACDE70}"/>
          </ac:spMkLst>
        </pc:spChg>
        <pc:spChg chg="add del mod">
          <ac:chgData name="ShuangHeng Wang" userId="a5b42002-4dd7-4474-8229-3ae96bc36a47" providerId="ADAL" clId="{749D29BB-E351-466E-AEE6-80E7B20D4B1E}" dt="2022-11-21T05:31:36.557" v="341" actId="478"/>
          <ac:spMkLst>
            <pc:docMk/>
            <pc:sldMk cId="995727716" sldId="257"/>
            <ac:spMk id="15" creationId="{0C9E492C-848B-887B-3933-0BDE5E9FD8B7}"/>
          </ac:spMkLst>
        </pc:spChg>
        <pc:spChg chg="add mod ord">
          <ac:chgData name="ShuangHeng Wang" userId="a5b42002-4dd7-4474-8229-3ae96bc36a47" providerId="ADAL" clId="{749D29BB-E351-466E-AEE6-80E7B20D4B1E}" dt="2022-11-21T05:33:17.140" v="372" actId="1076"/>
          <ac:spMkLst>
            <pc:docMk/>
            <pc:sldMk cId="995727716" sldId="257"/>
            <ac:spMk id="17" creationId="{B016C0E5-F348-50D7-11DC-B5836EEE177E}"/>
          </ac:spMkLst>
        </pc:spChg>
        <pc:spChg chg="add mod">
          <ac:chgData name="ShuangHeng Wang" userId="a5b42002-4dd7-4474-8229-3ae96bc36a47" providerId="ADAL" clId="{749D29BB-E351-466E-AEE6-80E7B20D4B1E}" dt="2022-11-21T05:33:08.484" v="369" actId="1035"/>
          <ac:spMkLst>
            <pc:docMk/>
            <pc:sldMk cId="995727716" sldId="257"/>
            <ac:spMk id="19" creationId="{7F9A0B06-8DC3-8253-819B-3DAF2D7937EA}"/>
          </ac:spMkLst>
        </pc:spChg>
        <pc:spChg chg="del">
          <ac:chgData name="ShuangHeng Wang" userId="a5b42002-4dd7-4474-8229-3ae96bc36a47" providerId="ADAL" clId="{749D29BB-E351-466E-AEE6-80E7B20D4B1E}" dt="2022-11-21T05:21:14.622" v="217" actId="478"/>
          <ac:spMkLst>
            <pc:docMk/>
            <pc:sldMk cId="995727716" sldId="257"/>
            <ac:spMk id="21" creationId="{D5623C43-057B-B832-2D33-0EB8FD2A9850}"/>
          </ac:spMkLst>
        </pc:spChg>
        <pc:grpChg chg="del">
          <ac:chgData name="ShuangHeng Wang" userId="a5b42002-4dd7-4474-8229-3ae96bc36a47" providerId="ADAL" clId="{749D29BB-E351-466E-AEE6-80E7B20D4B1E}" dt="2022-11-21T05:21:14.622" v="217" actId="478"/>
          <ac:grpSpMkLst>
            <pc:docMk/>
            <pc:sldMk cId="995727716" sldId="257"/>
            <ac:grpSpMk id="20" creationId="{505F7544-6622-2FC0-D5C4-8C0EE6A17F18}"/>
          </ac:grpSpMkLst>
        </pc:grpChg>
        <pc:picChg chg="add mod">
          <ac:chgData name="ShuangHeng Wang" userId="a5b42002-4dd7-4474-8229-3ae96bc36a47" providerId="ADAL" clId="{749D29BB-E351-466E-AEE6-80E7B20D4B1E}" dt="2022-11-21T05:31:41.014" v="344" actId="1076"/>
          <ac:picMkLst>
            <pc:docMk/>
            <pc:sldMk cId="995727716" sldId="257"/>
            <ac:picMk id="2" creationId="{1274A4F5-C749-AA7C-EDF2-8D8D2269AAAF}"/>
          </ac:picMkLst>
        </pc:picChg>
        <pc:picChg chg="del">
          <ac:chgData name="ShuangHeng Wang" userId="a5b42002-4dd7-4474-8229-3ae96bc36a47" providerId="ADAL" clId="{749D29BB-E351-466E-AEE6-80E7B20D4B1E}" dt="2022-11-21T05:21:14.622" v="217" actId="478"/>
          <ac:picMkLst>
            <pc:docMk/>
            <pc:sldMk cId="995727716" sldId="257"/>
            <ac:picMk id="4" creationId="{80979792-7708-893E-FB15-703E787BF4FB}"/>
          </ac:picMkLst>
        </pc:picChg>
        <pc:picChg chg="del">
          <ac:chgData name="ShuangHeng Wang" userId="a5b42002-4dd7-4474-8229-3ae96bc36a47" providerId="ADAL" clId="{749D29BB-E351-466E-AEE6-80E7B20D4B1E}" dt="2022-11-21T05:21:14.622" v="217" actId="478"/>
          <ac:picMkLst>
            <pc:docMk/>
            <pc:sldMk cId="995727716" sldId="257"/>
            <ac:picMk id="11" creationId="{247FC7E8-C132-D0B9-3FD2-79A129881B65}"/>
          </ac:picMkLst>
        </pc:picChg>
        <pc:picChg chg="del">
          <ac:chgData name="ShuangHeng Wang" userId="a5b42002-4dd7-4474-8229-3ae96bc36a47" providerId="ADAL" clId="{749D29BB-E351-466E-AEE6-80E7B20D4B1E}" dt="2022-11-21T05:21:14.622" v="217" actId="478"/>
          <ac:picMkLst>
            <pc:docMk/>
            <pc:sldMk cId="995727716" sldId="257"/>
            <ac:picMk id="12" creationId="{907B4888-BBB5-460C-3C77-C1AE13EECD33}"/>
          </ac:picMkLst>
        </pc:picChg>
        <pc:picChg chg="del">
          <ac:chgData name="ShuangHeng Wang" userId="a5b42002-4dd7-4474-8229-3ae96bc36a47" providerId="ADAL" clId="{749D29BB-E351-466E-AEE6-80E7B20D4B1E}" dt="2022-11-21T05:21:14.622" v="217" actId="478"/>
          <ac:picMkLst>
            <pc:docMk/>
            <pc:sldMk cId="995727716" sldId="257"/>
            <ac:picMk id="23" creationId="{C001B19C-801A-238B-DC8C-418E68CDACEC}"/>
          </ac:picMkLst>
        </pc:picChg>
        <pc:picChg chg="del">
          <ac:chgData name="ShuangHeng Wang" userId="a5b42002-4dd7-4474-8229-3ae96bc36a47" providerId="ADAL" clId="{749D29BB-E351-466E-AEE6-80E7B20D4B1E}" dt="2022-11-21T05:21:14.622" v="217" actId="478"/>
          <ac:picMkLst>
            <pc:docMk/>
            <pc:sldMk cId="995727716" sldId="257"/>
            <ac:picMk id="24" creationId="{C8E75F2E-D802-35A2-64BA-FE3D9D79B0E5}"/>
          </ac:picMkLst>
        </pc:picChg>
        <pc:cxnChg chg="del">
          <ac:chgData name="ShuangHeng Wang" userId="a5b42002-4dd7-4474-8229-3ae96bc36a47" providerId="ADAL" clId="{749D29BB-E351-466E-AEE6-80E7B20D4B1E}" dt="2022-11-21T05:21:14.622" v="217" actId="478"/>
          <ac:cxnSpMkLst>
            <pc:docMk/>
            <pc:sldMk cId="995727716" sldId="257"/>
            <ac:cxnSpMk id="26" creationId="{464BB93B-6231-E423-8D82-CBC9F2BF2B0E}"/>
          </ac:cxnSpMkLst>
        </pc:cxnChg>
      </pc:sldChg>
    </pc:docChg>
  </pc:docChgLst>
  <pc:docChgLst>
    <pc:chgData name="ShuangHeng Wang" userId="a5b42002-4dd7-4474-8229-3ae96bc36a47" providerId="ADAL" clId="{28399A0C-F2F7-4EFC-9283-735913CB0412}"/>
    <pc:docChg chg="undo redo custSel addSld modSld">
      <pc:chgData name="ShuangHeng Wang" userId="a5b42002-4dd7-4474-8229-3ae96bc36a47" providerId="ADAL" clId="{28399A0C-F2F7-4EFC-9283-735913CB0412}" dt="2022-10-09T01:41:25.747" v="199" actId="478"/>
      <pc:docMkLst>
        <pc:docMk/>
      </pc:docMkLst>
      <pc:sldChg chg="addSp delSp modSp new mod">
        <pc:chgData name="ShuangHeng Wang" userId="a5b42002-4dd7-4474-8229-3ae96bc36a47" providerId="ADAL" clId="{28399A0C-F2F7-4EFC-9283-735913CB0412}" dt="2022-10-09T01:41:25.747" v="199" actId="478"/>
        <pc:sldMkLst>
          <pc:docMk/>
          <pc:sldMk cId="1641956445" sldId="256"/>
        </pc:sldMkLst>
        <pc:spChg chg="del">
          <ac:chgData name="ShuangHeng Wang" userId="a5b42002-4dd7-4474-8229-3ae96bc36a47" providerId="ADAL" clId="{28399A0C-F2F7-4EFC-9283-735913CB0412}" dt="2022-10-09T01:13:29.180" v="1" actId="478"/>
          <ac:spMkLst>
            <pc:docMk/>
            <pc:sldMk cId="1641956445" sldId="256"/>
            <ac:spMk id="2" creationId="{7A2EF9F2-0EC0-C4BC-470B-A1A9B489EE73}"/>
          </ac:spMkLst>
        </pc:spChg>
        <pc:spChg chg="del">
          <ac:chgData name="ShuangHeng Wang" userId="a5b42002-4dd7-4474-8229-3ae96bc36a47" providerId="ADAL" clId="{28399A0C-F2F7-4EFC-9283-735913CB0412}" dt="2022-10-09T01:13:29.180" v="1" actId="478"/>
          <ac:spMkLst>
            <pc:docMk/>
            <pc:sldMk cId="1641956445" sldId="256"/>
            <ac:spMk id="3" creationId="{1CCCFB94-139B-5F41-178C-48D67DDACFB5}"/>
          </ac:spMkLst>
        </pc:spChg>
        <pc:spChg chg="add del mod">
          <ac:chgData name="ShuangHeng Wang" userId="a5b42002-4dd7-4474-8229-3ae96bc36a47" providerId="ADAL" clId="{28399A0C-F2F7-4EFC-9283-735913CB0412}" dt="2022-10-09T01:18:15.471" v="71" actId="478"/>
          <ac:spMkLst>
            <pc:docMk/>
            <pc:sldMk cId="1641956445" sldId="256"/>
            <ac:spMk id="6" creationId="{F1CA4945-D759-5444-480F-82223831CEB0}"/>
          </ac:spMkLst>
        </pc:spChg>
        <pc:spChg chg="add del mod">
          <ac:chgData name="ShuangHeng Wang" userId="a5b42002-4dd7-4474-8229-3ae96bc36a47" providerId="ADAL" clId="{28399A0C-F2F7-4EFC-9283-735913CB0412}" dt="2022-10-09T01:18:13.871" v="67" actId="478"/>
          <ac:spMkLst>
            <pc:docMk/>
            <pc:sldMk cId="1641956445" sldId="256"/>
            <ac:spMk id="7" creationId="{1B1C14B1-056E-8C55-CB96-2C900BF5511B}"/>
          </ac:spMkLst>
        </pc:spChg>
        <pc:spChg chg="add del mod">
          <ac:chgData name="ShuangHeng Wang" userId="a5b42002-4dd7-4474-8229-3ae96bc36a47" providerId="ADAL" clId="{28399A0C-F2F7-4EFC-9283-735913CB0412}" dt="2022-10-09T01:18:14.993" v="70" actId="478"/>
          <ac:spMkLst>
            <pc:docMk/>
            <pc:sldMk cId="1641956445" sldId="256"/>
            <ac:spMk id="8" creationId="{4E03B300-AFBC-DA0C-CA63-BF6D7ECDFA1A}"/>
          </ac:spMkLst>
        </pc:spChg>
        <pc:spChg chg="add del mod">
          <ac:chgData name="ShuangHeng Wang" userId="a5b42002-4dd7-4474-8229-3ae96bc36a47" providerId="ADAL" clId="{28399A0C-F2F7-4EFC-9283-735913CB0412}" dt="2022-10-09T01:18:14.524" v="68" actId="478"/>
          <ac:spMkLst>
            <pc:docMk/>
            <pc:sldMk cId="1641956445" sldId="256"/>
            <ac:spMk id="9" creationId="{B9015CD4-BFD4-C9E4-7D9D-5BAEB40D57FB}"/>
          </ac:spMkLst>
        </pc:spChg>
        <pc:picChg chg="add mod">
          <ac:chgData name="ShuangHeng Wang" userId="a5b42002-4dd7-4474-8229-3ae96bc36a47" providerId="ADAL" clId="{28399A0C-F2F7-4EFC-9283-735913CB0412}" dt="2022-10-09T01:21:46.087" v="111" actId="1076"/>
          <ac:picMkLst>
            <pc:docMk/>
            <pc:sldMk cId="1641956445" sldId="256"/>
            <ac:picMk id="4" creationId="{80979792-7708-893E-FB15-703E787BF4FB}"/>
          </ac:picMkLst>
        </pc:picChg>
        <pc:picChg chg="add del mod">
          <ac:chgData name="ShuangHeng Wang" userId="a5b42002-4dd7-4474-8229-3ae96bc36a47" providerId="ADAL" clId="{28399A0C-F2F7-4EFC-9283-735913CB0412}" dt="2022-10-09T01:21:07.057" v="97" actId="478"/>
          <ac:picMkLst>
            <pc:docMk/>
            <pc:sldMk cId="1641956445" sldId="256"/>
            <ac:picMk id="5" creationId="{71DE4564-8691-D6E5-B438-098254987410}"/>
          </ac:picMkLst>
        </pc:picChg>
        <pc:picChg chg="add mod modCrop">
          <ac:chgData name="ShuangHeng Wang" userId="a5b42002-4dd7-4474-8229-3ae96bc36a47" providerId="ADAL" clId="{28399A0C-F2F7-4EFC-9283-735913CB0412}" dt="2022-10-09T01:21:46.087" v="111" actId="1076"/>
          <ac:picMkLst>
            <pc:docMk/>
            <pc:sldMk cId="1641956445" sldId="256"/>
            <ac:picMk id="11" creationId="{247FC7E8-C132-D0B9-3FD2-79A129881B65}"/>
          </ac:picMkLst>
        </pc:picChg>
        <pc:picChg chg="add mod modCrop">
          <ac:chgData name="ShuangHeng Wang" userId="a5b42002-4dd7-4474-8229-3ae96bc36a47" providerId="ADAL" clId="{28399A0C-F2F7-4EFC-9283-735913CB0412}" dt="2022-10-09T01:41:19.985" v="196" actId="12789"/>
          <ac:picMkLst>
            <pc:docMk/>
            <pc:sldMk cId="1641956445" sldId="256"/>
            <ac:picMk id="12" creationId="{907B4888-BBB5-460C-3C77-C1AE13EECD33}"/>
          </ac:picMkLst>
        </pc:picChg>
        <pc:picChg chg="add del mod">
          <ac:chgData name="ShuangHeng Wang" userId="a5b42002-4dd7-4474-8229-3ae96bc36a47" providerId="ADAL" clId="{28399A0C-F2F7-4EFC-9283-735913CB0412}" dt="2022-10-09T01:41:25.747" v="199" actId="478"/>
          <ac:picMkLst>
            <pc:docMk/>
            <pc:sldMk cId="1641956445" sldId="256"/>
            <ac:picMk id="13" creationId="{A82B1A7D-EF7C-E7C2-415F-8E308B752C00}"/>
          </ac:picMkLst>
        </pc:picChg>
        <pc:picChg chg="add del mod">
          <ac:chgData name="ShuangHeng Wang" userId="a5b42002-4dd7-4474-8229-3ae96bc36a47" providerId="ADAL" clId="{28399A0C-F2F7-4EFC-9283-735913CB0412}" dt="2022-10-09T01:27:20.234" v="125" actId="478"/>
          <ac:picMkLst>
            <pc:docMk/>
            <pc:sldMk cId="1641956445" sldId="256"/>
            <ac:picMk id="15" creationId="{D7EBE1A4-4288-4EBB-16FD-7F02F38B4243}"/>
          </ac:picMkLst>
        </pc:picChg>
        <pc:picChg chg="add del mod">
          <ac:chgData name="ShuangHeng Wang" userId="a5b42002-4dd7-4474-8229-3ae96bc36a47" providerId="ADAL" clId="{28399A0C-F2F7-4EFC-9283-735913CB0412}" dt="2022-10-09T01:27:55.472" v="134" actId="478"/>
          <ac:picMkLst>
            <pc:docMk/>
            <pc:sldMk cId="1641956445" sldId="256"/>
            <ac:picMk id="17" creationId="{F17FB41A-B356-4A0C-92F8-1FC38E705020}"/>
          </ac:picMkLst>
        </pc:picChg>
        <pc:picChg chg="add del">
          <ac:chgData name="ShuangHeng Wang" userId="a5b42002-4dd7-4474-8229-3ae96bc36a47" providerId="ADAL" clId="{28399A0C-F2F7-4EFC-9283-735913CB0412}" dt="2022-10-09T01:27:55.043" v="133" actId="478"/>
          <ac:picMkLst>
            <pc:docMk/>
            <pc:sldMk cId="1641956445" sldId="256"/>
            <ac:picMk id="19" creationId="{0700A8C4-830C-43B8-6C85-8A2863E290F1}"/>
          </ac:picMkLst>
        </pc:picChg>
        <pc:picChg chg="add del mod">
          <ac:chgData name="ShuangHeng Wang" userId="a5b42002-4dd7-4474-8229-3ae96bc36a47" providerId="ADAL" clId="{28399A0C-F2F7-4EFC-9283-735913CB0412}" dt="2022-10-09T01:28:12.623" v="143" actId="478"/>
          <ac:picMkLst>
            <pc:docMk/>
            <pc:sldMk cId="1641956445" sldId="256"/>
            <ac:picMk id="21" creationId="{E7107BC4-1BCC-3EC8-C9AA-AEE39B4F93BC}"/>
          </ac:picMkLst>
        </pc:picChg>
        <pc:picChg chg="add del mod">
          <ac:chgData name="ShuangHeng Wang" userId="a5b42002-4dd7-4474-8229-3ae96bc36a47" providerId="ADAL" clId="{28399A0C-F2F7-4EFC-9283-735913CB0412}" dt="2022-10-09T01:37:41.833" v="165" actId="478"/>
          <ac:picMkLst>
            <pc:docMk/>
            <pc:sldMk cId="1641956445" sldId="256"/>
            <ac:picMk id="23" creationId="{00E317FD-F5AB-B79D-3396-AAE1144ED859}"/>
          </ac:picMkLst>
        </pc:picChg>
        <pc:picChg chg="add del mod">
          <ac:chgData name="ShuangHeng Wang" userId="a5b42002-4dd7-4474-8229-3ae96bc36a47" providerId="ADAL" clId="{28399A0C-F2F7-4EFC-9283-735913CB0412}" dt="2022-10-09T01:37:40.312" v="162" actId="478"/>
          <ac:picMkLst>
            <pc:docMk/>
            <pc:sldMk cId="1641956445" sldId="256"/>
            <ac:picMk id="25" creationId="{869A3ABF-FAE2-ADAE-ABD5-04B177C8D3BE}"/>
          </ac:picMkLst>
        </pc:picChg>
        <pc:picChg chg="add del mod">
          <ac:chgData name="ShuangHeng Wang" userId="a5b42002-4dd7-4474-8229-3ae96bc36a47" providerId="ADAL" clId="{28399A0C-F2F7-4EFC-9283-735913CB0412}" dt="2022-10-09T01:37:39.677" v="160" actId="478"/>
          <ac:picMkLst>
            <pc:docMk/>
            <pc:sldMk cId="1641956445" sldId="256"/>
            <ac:picMk id="27" creationId="{081798BB-146D-3427-BB9E-CADBF5A17A6A}"/>
          </ac:picMkLst>
        </pc:picChg>
        <pc:picChg chg="add del mod">
          <ac:chgData name="ShuangHeng Wang" userId="a5b42002-4dd7-4474-8229-3ae96bc36a47" providerId="ADAL" clId="{28399A0C-F2F7-4EFC-9283-735913CB0412}" dt="2022-10-09T01:39:37.953" v="179" actId="478"/>
          <ac:picMkLst>
            <pc:docMk/>
            <pc:sldMk cId="1641956445" sldId="256"/>
            <ac:picMk id="29" creationId="{EC171B45-87D2-17B1-4DBE-7BB2BA6FFD94}"/>
          </ac:picMkLst>
        </pc:picChg>
        <pc:picChg chg="add del mod">
          <ac:chgData name="ShuangHeng Wang" userId="a5b42002-4dd7-4474-8229-3ae96bc36a47" providerId="ADAL" clId="{28399A0C-F2F7-4EFC-9283-735913CB0412}" dt="2022-10-09T01:39:37.645" v="178" actId="478"/>
          <ac:picMkLst>
            <pc:docMk/>
            <pc:sldMk cId="1641956445" sldId="256"/>
            <ac:picMk id="31" creationId="{4AC6A9EB-FFC6-770B-D840-053F03AC5280}"/>
          </ac:picMkLst>
        </pc:picChg>
        <pc:picChg chg="add mod">
          <ac:chgData name="ShuangHeng Wang" userId="a5b42002-4dd7-4474-8229-3ae96bc36a47" providerId="ADAL" clId="{28399A0C-F2F7-4EFC-9283-735913CB0412}" dt="2022-10-09T01:41:19.985" v="196" actId="12789"/>
          <ac:picMkLst>
            <pc:docMk/>
            <pc:sldMk cId="1641956445" sldId="256"/>
            <ac:picMk id="33" creationId="{7AFA2948-4B7D-210C-D952-B863F96F6AEA}"/>
          </ac:picMkLst>
        </pc:picChg>
        <pc:picChg chg="add mod">
          <ac:chgData name="ShuangHeng Wang" userId="a5b42002-4dd7-4474-8229-3ae96bc36a47" providerId="ADAL" clId="{28399A0C-F2F7-4EFC-9283-735913CB0412}" dt="2022-10-09T01:41:19.985" v="196" actId="12789"/>
          <ac:picMkLst>
            <pc:docMk/>
            <pc:sldMk cId="1641956445" sldId="256"/>
            <ac:picMk id="35" creationId="{387EAE62-A0B0-592B-7358-41EEAA3B0D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A5479-AAF2-4695-8930-9A002A6C3ECD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C2C22-63A4-4EE6-B0DB-DA48F7957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C2C22-63A4-4EE6-B0DB-DA48F7957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2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C2C22-63A4-4EE6-B0DB-DA48F7957D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0A08-42C8-C76D-4CE5-12878695F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D31A8-2813-029B-A062-E62933669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4A7D-F60B-687B-DCA1-D2786B73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5A23-1794-33B2-935D-89888145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FC08-9077-5D35-BF1D-D3FACFEE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8D38-FF78-F4F6-46A6-4473CDD5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CFBD1-AD75-A7A3-E93E-99B734497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202B-33B3-D0BF-9F9F-74DCD71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9CD6-AFF8-98B4-F38F-CFAC7C14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5B1C-9344-13D0-F550-AEB9A464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6A558-A85B-78BB-9478-8C9543CDE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C0386-0C5D-CD48-C18F-62643F4C6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584E-5114-2673-EEDA-F00E6783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62B3-38BE-DFE1-C92E-F6FA3EC1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FD5A-17A0-D251-615F-CD977974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9BAC-280E-02CD-0370-D6791764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AF08-76E9-5FC6-0920-30C24EB3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F295-3084-2F96-E2F4-2D922583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4C4D-DF41-6876-9A66-6601B41B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91C8-013D-21B7-70F8-283C809F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0C90-8BCD-A3AF-E55D-5BC95924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AAEC3-E41F-942B-75EB-B8370ED7A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187C-B56E-89F0-201C-4FF82700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150A-3351-7AD0-153C-A0670012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AD4A-3F9F-2884-1D6C-7D87EF43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2590-9977-CBE0-A867-FA82E4F6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718B-825B-68C8-0647-9BB4DBF82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C9997-0C39-C709-0F3B-5932B96BD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0B0AA-6222-0D27-0AA1-ED3891F1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EA10D-91D7-4831-1CE6-D237CA73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58A90-E61A-14A1-7ACF-27226775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50F1-1A79-AFE4-950E-F91E109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6C10-4C3C-AF04-330F-B134527E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9AD5-B7E7-7B22-5608-7742D20F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92298-5A33-135D-60C5-8C94874E0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DEDCF-BE6D-5BA0-21E5-87AD93451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F9C50-EB00-2B75-F445-0B4B369F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F75F1-7AA3-4728-CE42-D58BF399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6FA00-7568-819F-2858-2ACC5E63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5562-4E86-3E09-19F2-087476BD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1C285-BFF2-DACD-8A12-B74765F3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88D44-B6DB-8A6E-74FB-F1E31058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1582A-BBB5-0C1E-B1E0-ED894F28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A19EF-FF85-87AC-C399-963C7A3D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98413-2575-B928-1686-0F5150E3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CFA47-C935-5F29-3601-C322175A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4151-A3F3-6DA6-A2B4-B2091D51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4639-8FC5-DEC6-10A6-B6BE9C0F4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A479E-EB86-3F98-E4C1-236F5D35E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E59E4-CEEB-7EE2-1027-326FB5C3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99A5F-A307-80A1-9119-795B024A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17D6-3ABA-678D-C194-5081148B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4F04-0D1F-58AA-EC13-B288FD30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C6B36-75F1-92BE-B50F-F95CBAEBC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88FD4-0B0B-E643-EA77-2CE134D8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9BC95-B265-263F-63D7-BBD9170D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206D8-FAC7-A6FC-9212-BA5BD089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4C370-E68D-E573-2D74-5B9BFB2D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994CA-0F22-3842-967D-11A0B12E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A8948-893A-8F05-45C7-E27F0B78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1628C-13E7-622F-A576-3FB46237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481C-1AA3-466E-A4F2-C3D703ED5C5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FA88-C794-1FDB-5C06-6424672F5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153A-D20B-D4C8-3323-AEC6632E3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A4D0-EEC5-41F9-B71D-00DFB4FFF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80979792-7708-893E-FB15-703E787BF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1" y="799597"/>
            <a:ext cx="6336665" cy="2130425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7FC7E8-C132-D0B9-3FD2-79A129881B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8" t="28474" r="26366" b="44801"/>
          <a:stretch/>
        </p:blipFill>
        <p:spPr>
          <a:xfrm>
            <a:off x="2274513" y="922786"/>
            <a:ext cx="673100" cy="752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B4888-BBB5-460C-3C77-C1AE13EECD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33"/>
          <a:stretch/>
        </p:blipFill>
        <p:spPr bwMode="auto">
          <a:xfrm>
            <a:off x="557500" y="3429000"/>
            <a:ext cx="2965133" cy="2207260"/>
          </a:xfrm>
          <a:prstGeom prst="rect">
            <a:avLst/>
          </a:prstGeom>
          <a:noFill/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05F7544-6622-2FC0-D5C4-8C0EE6A17F18}"/>
              </a:ext>
            </a:extLst>
          </p:cNvPr>
          <p:cNvGrpSpPr/>
          <p:nvPr/>
        </p:nvGrpSpPr>
        <p:grpSpPr>
          <a:xfrm>
            <a:off x="3613914" y="3513074"/>
            <a:ext cx="3456697" cy="2039112"/>
            <a:chOff x="3371523" y="4668716"/>
            <a:chExt cx="3456697" cy="203911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3B8A45-44DB-8519-86F4-EB7E07FF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1523" y="4668716"/>
              <a:ext cx="1749499" cy="203911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F0A0D00-3CFA-476F-12DA-A2514E4F2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0542" y="4668716"/>
              <a:ext cx="1737678" cy="2039112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5623C43-057B-B832-2D33-0EB8FD2A9850}"/>
              </a:ext>
            </a:extLst>
          </p:cNvPr>
          <p:cNvSpPr txBox="1"/>
          <p:nvPr/>
        </p:nvSpPr>
        <p:spPr>
          <a:xfrm>
            <a:off x="3375510" y="3399002"/>
            <a:ext cx="2712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b)</a:t>
            </a:r>
            <a:endParaRPr lang="en-US" sz="1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01B19C-801A-238B-DC8C-418E68CDA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452" y="330278"/>
            <a:ext cx="3291247" cy="24684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E75F2E-D802-35A2-64BA-FE3D9D79B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6" t="42489" r="68605" b="34883"/>
          <a:stretch/>
        </p:blipFill>
        <p:spPr>
          <a:xfrm>
            <a:off x="785813" y="1319213"/>
            <a:ext cx="585787" cy="63817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4BB93B-6231-E423-8D82-CBC9F2BF2B0E}"/>
              </a:ext>
            </a:extLst>
          </p:cNvPr>
          <p:cNvCxnSpPr>
            <a:cxnSpLocks/>
          </p:cNvCxnSpPr>
          <p:nvPr/>
        </p:nvCxnSpPr>
        <p:spPr>
          <a:xfrm flipH="1" flipV="1">
            <a:off x="1212056" y="1926431"/>
            <a:ext cx="183357" cy="781050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55A92E-1986-F6AE-083A-5D31F4030217}"/>
              </a:ext>
            </a:extLst>
          </p:cNvPr>
          <p:cNvSpPr/>
          <p:nvPr/>
        </p:nvSpPr>
        <p:spPr>
          <a:xfrm>
            <a:off x="1674019" y="3976325"/>
            <a:ext cx="133350" cy="307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945464-83AA-A5AC-6C77-BE3D844F868B}"/>
                  </a:ext>
                </a:extLst>
              </p:cNvPr>
              <p:cNvSpPr txBox="1"/>
              <p:nvPr/>
            </p:nvSpPr>
            <p:spPr>
              <a:xfrm rot="16200000">
                <a:off x="1614386" y="4087644"/>
                <a:ext cx="2310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945464-83AA-A5AC-6C77-BE3D844F8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86" y="4087644"/>
                <a:ext cx="231025" cy="123111"/>
              </a:xfrm>
              <a:prstGeom prst="rect">
                <a:avLst/>
              </a:prstGeom>
              <a:blipFill>
                <a:blip r:embed="rId8"/>
                <a:stretch>
                  <a:fillRect l="-5000" t="-18421" r="-4000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A1DAB20-16C8-E2CD-1A18-983CDB2EA737}"/>
              </a:ext>
            </a:extLst>
          </p:cNvPr>
          <p:cNvSpPr/>
          <p:nvPr/>
        </p:nvSpPr>
        <p:spPr>
          <a:xfrm>
            <a:off x="5051310" y="862013"/>
            <a:ext cx="1573327" cy="223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05032-E79A-79AF-B893-D12BEB7C01B0}"/>
              </a:ext>
            </a:extLst>
          </p:cNvPr>
          <p:cNvSpPr txBox="1"/>
          <p:nvPr/>
        </p:nvSpPr>
        <p:spPr>
          <a:xfrm>
            <a:off x="4848772" y="796376"/>
            <a:ext cx="190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Projection profile comparison of 33</a:t>
            </a:r>
            <a:r>
              <a:rPr lang="en-US" sz="800" dirty="0"/>
              <a:t>°</a:t>
            </a:r>
            <a:r>
              <a:rPr lang="en-US" sz="800" b="1" dirty="0"/>
              <a:t>C water in 8-33 keV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AE120-4B64-7AF0-2A06-F300360F58E7}"/>
              </a:ext>
            </a:extLst>
          </p:cNvPr>
          <p:cNvSpPr/>
          <p:nvPr/>
        </p:nvSpPr>
        <p:spPr>
          <a:xfrm>
            <a:off x="3342421" y="1014413"/>
            <a:ext cx="953434" cy="16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DD304D-5E7E-6E9C-AF7C-7A50A0714B08}"/>
              </a:ext>
            </a:extLst>
          </p:cNvPr>
          <p:cNvSpPr/>
          <p:nvPr/>
        </p:nvSpPr>
        <p:spPr>
          <a:xfrm>
            <a:off x="3375510" y="1746502"/>
            <a:ext cx="953434" cy="16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4A2F97-AC9F-DE4B-BF61-89A24B84A213}"/>
              </a:ext>
            </a:extLst>
          </p:cNvPr>
          <p:cNvSpPr/>
          <p:nvPr/>
        </p:nvSpPr>
        <p:spPr>
          <a:xfrm>
            <a:off x="3711971" y="3490389"/>
            <a:ext cx="1651442" cy="13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FE57C-046F-5C41-EC5F-88EA5AE5B6BC}"/>
              </a:ext>
            </a:extLst>
          </p:cNvPr>
          <p:cNvSpPr txBox="1"/>
          <p:nvPr/>
        </p:nvSpPr>
        <p:spPr>
          <a:xfrm>
            <a:off x="3014271" y="989464"/>
            <a:ext cx="1678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Filled projection I</a:t>
            </a:r>
            <a:r>
              <a:rPr lang="en-US" sz="800" b="1" baseline="-25000" dirty="0"/>
              <a:t>f</a:t>
            </a:r>
            <a:r>
              <a:rPr lang="en-US" sz="800" b="1" dirty="0"/>
              <a:t>(x)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FFD18-B243-7582-D4DA-3AB1645C5480}"/>
              </a:ext>
            </a:extLst>
          </p:cNvPr>
          <p:cNvSpPr txBox="1"/>
          <p:nvPr/>
        </p:nvSpPr>
        <p:spPr>
          <a:xfrm>
            <a:off x="2897346" y="1741944"/>
            <a:ext cx="1909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Empty projection </a:t>
            </a:r>
            <a:r>
              <a:rPr lang="en-US" sz="800" b="1" dirty="0" err="1"/>
              <a:t>I</a:t>
            </a:r>
            <a:r>
              <a:rPr lang="en-US" sz="800" b="1" baseline="-25000" dirty="0" err="1"/>
              <a:t>e</a:t>
            </a:r>
            <a:r>
              <a:rPr lang="en-US" sz="800" b="1" dirty="0"/>
              <a:t>(x)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F63D02-D9DD-43E9-2ED2-D1CD6BA1C9CC}"/>
              </a:ext>
            </a:extLst>
          </p:cNvPr>
          <p:cNvSpPr/>
          <p:nvPr/>
        </p:nvSpPr>
        <p:spPr>
          <a:xfrm>
            <a:off x="1032958" y="3453160"/>
            <a:ext cx="1864387" cy="184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A5D1C0-23EA-FD05-EE98-9A7B1210679D}"/>
              </a:ext>
            </a:extLst>
          </p:cNvPr>
          <p:cNvSpPr/>
          <p:nvPr/>
        </p:nvSpPr>
        <p:spPr>
          <a:xfrm>
            <a:off x="5619282" y="5432788"/>
            <a:ext cx="1269197" cy="13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E41BF7-3D31-E283-E5A4-1C068024D1F5}"/>
              </a:ext>
            </a:extLst>
          </p:cNvPr>
          <p:cNvSpPr/>
          <p:nvPr/>
        </p:nvSpPr>
        <p:spPr>
          <a:xfrm>
            <a:off x="3739279" y="5406705"/>
            <a:ext cx="1466064" cy="14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CD4E0E-1A97-7982-36E3-664C2EAADC01}"/>
              </a:ext>
            </a:extLst>
          </p:cNvPr>
          <p:cNvSpPr/>
          <p:nvPr/>
        </p:nvSpPr>
        <p:spPr>
          <a:xfrm>
            <a:off x="5376051" y="3492727"/>
            <a:ext cx="1651442" cy="136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9E3C0-F56F-5078-5CEB-0C62A71012FA}"/>
              </a:ext>
            </a:extLst>
          </p:cNvPr>
          <p:cNvSpPr txBox="1"/>
          <p:nvPr/>
        </p:nvSpPr>
        <p:spPr>
          <a:xfrm>
            <a:off x="5286080" y="3466925"/>
            <a:ext cx="1909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300 mM CaCl</a:t>
            </a:r>
            <a:r>
              <a:rPr lang="en-US" sz="800" b="1" baseline="-25000" dirty="0"/>
              <a:t>2</a:t>
            </a:r>
            <a:r>
              <a:rPr lang="en-US" sz="800" b="1" dirty="0"/>
              <a:t> network prediction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628754-163A-B89F-10B6-C6B3B8DFE6EF}"/>
              </a:ext>
            </a:extLst>
          </p:cNvPr>
          <p:cNvSpPr txBox="1"/>
          <p:nvPr/>
        </p:nvSpPr>
        <p:spPr>
          <a:xfrm>
            <a:off x="3573621" y="3459305"/>
            <a:ext cx="1909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Protein shake network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694F3E-5B21-1001-17EA-DB6928DE458D}"/>
              </a:ext>
            </a:extLst>
          </p:cNvPr>
          <p:cNvSpPr txBox="1"/>
          <p:nvPr/>
        </p:nvSpPr>
        <p:spPr>
          <a:xfrm>
            <a:off x="5314669" y="5392194"/>
            <a:ext cx="1909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Ground truth temperature (</a:t>
            </a:r>
            <a:r>
              <a:rPr lang="en-US" sz="800" dirty="0"/>
              <a:t>°</a:t>
            </a:r>
            <a:r>
              <a:rPr lang="en-US" sz="800" b="1" dirty="0"/>
              <a:t>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5940A-9DED-9211-50FD-7298C41F20C4}"/>
              </a:ext>
            </a:extLst>
          </p:cNvPr>
          <p:cNvSpPr txBox="1"/>
          <p:nvPr/>
        </p:nvSpPr>
        <p:spPr>
          <a:xfrm>
            <a:off x="3589206" y="5395958"/>
            <a:ext cx="1909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Ground truth temperature (</a:t>
            </a:r>
            <a:r>
              <a:rPr lang="en-US" sz="800" dirty="0"/>
              <a:t>°</a:t>
            </a:r>
            <a:r>
              <a:rPr lang="en-US" sz="800" b="1" dirty="0"/>
              <a:t>C)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A7031C-E2A8-E53F-BB3C-84ECFE42AC2D}"/>
              </a:ext>
            </a:extLst>
          </p:cNvPr>
          <p:cNvSpPr txBox="1"/>
          <p:nvPr/>
        </p:nvSpPr>
        <p:spPr>
          <a:xfrm>
            <a:off x="1011576" y="3457458"/>
            <a:ext cx="1909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Temperature prediction neural network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8912F8-E5AB-9313-ABD4-A942245840DD}"/>
              </a:ext>
            </a:extLst>
          </p:cNvPr>
          <p:cNvSpPr/>
          <p:nvPr/>
        </p:nvSpPr>
        <p:spPr>
          <a:xfrm>
            <a:off x="601989" y="4709159"/>
            <a:ext cx="670551" cy="121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3CFDF-22F6-1A35-CB2D-DF136E24868B}"/>
              </a:ext>
            </a:extLst>
          </p:cNvPr>
          <p:cNvSpPr txBox="1"/>
          <p:nvPr/>
        </p:nvSpPr>
        <p:spPr>
          <a:xfrm>
            <a:off x="571501" y="4662397"/>
            <a:ext cx="7535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64195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74A4F5-C749-AA7C-EDF2-8D8D2269A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9" y="396765"/>
            <a:ext cx="6358890" cy="257873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FAB699-5477-F195-3667-2714583249A2}"/>
              </a:ext>
            </a:extLst>
          </p:cNvPr>
          <p:cNvSpPr txBox="1"/>
          <p:nvPr/>
        </p:nvSpPr>
        <p:spPr>
          <a:xfrm>
            <a:off x="2871789" y="687705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(8-33 keV)</a:t>
            </a:r>
          </a:p>
          <a:p>
            <a:r>
              <a:rPr lang="en-US" sz="500" dirty="0"/>
              <a:t>(33-45 keV)</a:t>
            </a:r>
          </a:p>
          <a:p>
            <a:r>
              <a:rPr lang="en-US" sz="500" dirty="0"/>
              <a:t>(45-60 keV)</a:t>
            </a:r>
          </a:p>
          <a:p>
            <a:r>
              <a:rPr lang="en-US" sz="500" dirty="0"/>
              <a:t>(60-100 keV)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AA993-D8FE-63D1-9694-976B864CA975}"/>
              </a:ext>
            </a:extLst>
          </p:cNvPr>
          <p:cNvSpPr txBox="1"/>
          <p:nvPr/>
        </p:nvSpPr>
        <p:spPr>
          <a:xfrm>
            <a:off x="4381500" y="697231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(8-33 keV)</a:t>
            </a:r>
          </a:p>
          <a:p>
            <a:r>
              <a:rPr lang="en-US" sz="500" dirty="0"/>
              <a:t>(33-45 keV)</a:t>
            </a:r>
          </a:p>
          <a:p>
            <a:r>
              <a:rPr lang="en-US" sz="500" dirty="0"/>
              <a:t>(45-60 keV)</a:t>
            </a:r>
          </a:p>
          <a:p>
            <a:r>
              <a:rPr lang="en-US" sz="500" dirty="0"/>
              <a:t>(60-100 keV)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7DDC1-7C53-A3C8-2151-67FDD8C50F74}"/>
              </a:ext>
            </a:extLst>
          </p:cNvPr>
          <p:cNvSpPr txBox="1"/>
          <p:nvPr/>
        </p:nvSpPr>
        <p:spPr>
          <a:xfrm>
            <a:off x="1357313" y="2002125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(8-33 keV)</a:t>
            </a:r>
          </a:p>
          <a:p>
            <a:r>
              <a:rPr lang="en-US" sz="500" dirty="0"/>
              <a:t>(33-45 keV)</a:t>
            </a:r>
          </a:p>
          <a:p>
            <a:r>
              <a:rPr lang="en-US" sz="500" dirty="0"/>
              <a:t>(45-60 keV)</a:t>
            </a:r>
          </a:p>
          <a:p>
            <a:r>
              <a:rPr lang="en-US" sz="500" dirty="0"/>
              <a:t>(60-100 keV)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65FB3-4AE4-AABD-A42D-25B4848389A0}"/>
              </a:ext>
            </a:extLst>
          </p:cNvPr>
          <p:cNvSpPr txBox="1"/>
          <p:nvPr/>
        </p:nvSpPr>
        <p:spPr>
          <a:xfrm>
            <a:off x="2871789" y="2002125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(8-33 keV)</a:t>
            </a:r>
          </a:p>
          <a:p>
            <a:r>
              <a:rPr lang="en-US" sz="500" dirty="0"/>
              <a:t>(33-45 keV)</a:t>
            </a:r>
          </a:p>
          <a:p>
            <a:r>
              <a:rPr lang="en-US" sz="500" dirty="0"/>
              <a:t>(45-60 keV)</a:t>
            </a:r>
          </a:p>
          <a:p>
            <a:r>
              <a:rPr lang="en-US" sz="500" dirty="0"/>
              <a:t>(60-100 keV)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4045E-F975-7386-CA7A-4B883FACDE70}"/>
              </a:ext>
            </a:extLst>
          </p:cNvPr>
          <p:cNvSpPr txBox="1"/>
          <p:nvPr/>
        </p:nvSpPr>
        <p:spPr>
          <a:xfrm>
            <a:off x="4393664" y="2002125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(8-33 keV)</a:t>
            </a:r>
          </a:p>
          <a:p>
            <a:r>
              <a:rPr lang="en-US" sz="500" dirty="0"/>
              <a:t>(33-45 keV)</a:t>
            </a:r>
          </a:p>
          <a:p>
            <a:r>
              <a:rPr lang="en-US" sz="500" dirty="0"/>
              <a:t>(45-60 keV)</a:t>
            </a:r>
          </a:p>
          <a:p>
            <a:r>
              <a:rPr lang="en-US" sz="500" dirty="0"/>
              <a:t>(60-100 keV)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9A0B06-8DC3-8253-819B-3DAF2D7937EA}"/>
              </a:ext>
            </a:extLst>
          </p:cNvPr>
          <p:cNvSpPr/>
          <p:nvPr/>
        </p:nvSpPr>
        <p:spPr>
          <a:xfrm>
            <a:off x="6382542" y="714374"/>
            <a:ext cx="351633" cy="316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6C0E5-F348-50D7-11DC-B5836EEE177E}"/>
              </a:ext>
            </a:extLst>
          </p:cNvPr>
          <p:cNvSpPr txBox="1"/>
          <p:nvPr/>
        </p:nvSpPr>
        <p:spPr>
          <a:xfrm>
            <a:off x="6281738" y="672672"/>
            <a:ext cx="5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(8-33 keV)</a:t>
            </a:r>
          </a:p>
          <a:p>
            <a:r>
              <a:rPr lang="en-US" sz="500" dirty="0"/>
              <a:t>(33-45 keV)</a:t>
            </a:r>
          </a:p>
          <a:p>
            <a:r>
              <a:rPr lang="en-US" sz="500" dirty="0"/>
              <a:t>(45-60 keV)</a:t>
            </a:r>
          </a:p>
          <a:p>
            <a:r>
              <a:rPr lang="en-US" sz="500" dirty="0"/>
              <a:t>(60-100 keV)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9E8E4-8FC0-CA56-1E0B-A5E819E42106}"/>
              </a:ext>
            </a:extLst>
          </p:cNvPr>
          <p:cNvSpPr/>
          <p:nvPr/>
        </p:nvSpPr>
        <p:spPr>
          <a:xfrm>
            <a:off x="5488781" y="538690"/>
            <a:ext cx="1456527" cy="113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4CB5D-883D-E562-E2FC-1C1DABF6BA28}"/>
              </a:ext>
            </a:extLst>
          </p:cNvPr>
          <p:cNvSpPr/>
          <p:nvPr/>
        </p:nvSpPr>
        <p:spPr>
          <a:xfrm>
            <a:off x="911076" y="480060"/>
            <a:ext cx="953434" cy="113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8F08B-1889-8287-1D77-FE21BF12217A}"/>
              </a:ext>
            </a:extLst>
          </p:cNvPr>
          <p:cNvSpPr/>
          <p:nvPr/>
        </p:nvSpPr>
        <p:spPr>
          <a:xfrm>
            <a:off x="4049146" y="1727921"/>
            <a:ext cx="953434" cy="16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22FA59-3139-01B3-6F1C-8A25BB209027}"/>
              </a:ext>
            </a:extLst>
          </p:cNvPr>
          <p:cNvSpPr/>
          <p:nvPr/>
        </p:nvSpPr>
        <p:spPr>
          <a:xfrm>
            <a:off x="5375629" y="571500"/>
            <a:ext cx="244122" cy="67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E6061-5882-D186-EB03-E0BF037F2E1E}"/>
              </a:ext>
            </a:extLst>
          </p:cNvPr>
          <p:cNvSpPr txBox="1"/>
          <p:nvPr/>
        </p:nvSpPr>
        <p:spPr>
          <a:xfrm>
            <a:off x="5175690" y="468040"/>
            <a:ext cx="1909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Energy-resolved thermal sensitivities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E323A-189B-1ABD-FACE-7555850582C7}"/>
              </a:ext>
            </a:extLst>
          </p:cNvPr>
          <p:cNvSpPr txBox="1"/>
          <p:nvPr/>
        </p:nvSpPr>
        <p:spPr>
          <a:xfrm>
            <a:off x="3971339" y="1739429"/>
            <a:ext cx="1016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Protein shake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6CA38-AE03-87AD-C579-44B916DA3405}"/>
              </a:ext>
            </a:extLst>
          </p:cNvPr>
          <p:cNvSpPr txBox="1"/>
          <p:nvPr/>
        </p:nvSpPr>
        <p:spPr>
          <a:xfrm>
            <a:off x="704326" y="411371"/>
            <a:ext cx="1494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Attenuation vs. energy</a:t>
            </a:r>
          </a:p>
        </p:txBody>
      </p:sp>
    </p:spTree>
    <p:extLst>
      <p:ext uri="{BB962C8B-B14F-4D97-AF65-F5344CB8AC3E}">
        <p14:creationId xmlns:p14="http://schemas.microsoft.com/office/powerpoint/2010/main" val="99572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163</Words>
  <Application>Microsoft Office PowerPoint</Application>
  <PresentationFormat>Widescreen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ShuangHeng Wang</dc:creator>
  <cp:lastModifiedBy>ShuangHeng Wang</cp:lastModifiedBy>
  <cp:revision>2</cp:revision>
  <dcterms:created xsi:type="dcterms:W3CDTF">2022-10-09T01:13:26Z</dcterms:created>
  <dcterms:modified xsi:type="dcterms:W3CDTF">2022-12-10T23:41:11Z</dcterms:modified>
</cp:coreProperties>
</file>