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5663-1BB3-D0DF-4112-295CC78A6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57C28-7118-8C97-3B3C-29680FE94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9D11-ECC2-E617-6EE6-9993AF7B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18C3-1138-22DD-7BB8-808D766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49A2-2A85-5986-0FAC-3B4CCEE0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993C-BD58-F6D8-2414-666F930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6C1F-4915-AB17-6FA5-87749B34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9B1C-93C0-5BEC-E742-9F9AE4B3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9575-6564-F26A-2832-A8430346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2F86-49B9-9BA6-B4AF-9CE33BD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777DD-AA61-F9F1-9422-3EDEC9D8B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13C0-B829-8F5D-24BC-919B0C38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D042-34DE-DB99-B5FA-54397E32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2B0-C657-FCD3-B3C3-29B2A966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546B-CFE7-2566-29CC-385E4A92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E7AB-F12A-3BC5-9F6F-8377FCF7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5189-46EA-609C-A2A9-69D6A295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5670-645A-1E2A-6F10-3966594B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E25D-D9F2-E486-EB01-9A042ACB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FDEF-02B1-D8CD-7CEF-A32D7842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E81A-E59B-1530-6D15-8FE24C1D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7D78-4193-309B-56C6-3D17B76A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E76D-02FE-516B-ED33-5383B5F1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845C-B7A0-2F3A-FA7E-E783A678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05AC-1E2F-D612-A1F8-708B9A8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0BC4-FEF8-3DEB-0E9C-6538EC5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3DCC-339B-C81C-F230-6C8E8A77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0DD1-AD6B-744B-E997-B7BBFFE07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A51A-7A60-7191-6961-F20F32D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A943-CD26-804B-DAC2-7705857D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0188-D76D-AE85-A771-F67BC0B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CA3-4227-8D86-0A9F-D2C3D4B0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21D1-E70A-A661-7E0D-37491268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07DFA-466D-262E-2F51-49309F7C0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B892-E337-C2E7-798C-1B3E5883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C239-FD89-26EC-BF8C-7A3B8E32F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24489-1B9F-C669-24D2-71E79BD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D9203-8F70-8F07-4AFA-C77AAB8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D7F0A-D663-5D25-3BE3-AFC723AA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79FA-4653-E007-3E65-3FC9FA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DA4FB-FBD0-4B34-F5D0-6D5F7CF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5857A-7AAC-0D33-E56D-1B0B2F0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0B30-9A97-31C7-83A0-E5B95359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75C03-A422-2262-793F-07F4FE2F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CCCA2-9A50-B0B7-D697-127817E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AE7E-7FF8-068C-A6AD-BDF65F3B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47B-6BE0-7A6D-9941-929AA754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AEFE-29C2-545C-63E7-728547A3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01D62-FC85-2E8C-2C20-5336881D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C4C-D15A-43E8-D889-C14F649B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2F26C-8CC2-E4CE-B5C1-16AAACF8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751F-39A1-6518-F3EA-B1819CD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9CC-8EAB-5DE8-C1B6-6AE61885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DE596-1E31-447F-BDC4-907AEE88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877C-9B6E-5197-E21F-2B488CD6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4ED5-A7C8-549F-8AA7-F0097FEF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1DACE-7EFD-043B-A531-E6B03E9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5AA11-3021-E87C-0614-A64A71B8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19A57-A93D-0CC3-533A-2B39095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E15E-0FD9-119C-10C4-9AA5773D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BA32-7F90-E2BC-7487-A0D09B7F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687-A89A-4382-A3E9-6F83F3F774E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7EE4-7DC4-C1C4-8C94-0266BA738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AD3D-520F-826F-8B9D-9A4AF3A41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04784-AE62-4A2B-886C-1826C0C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0454-7DB6-0EAA-757A-471E4E8A1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Perspective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03755-D243-442B-9DC5-35A765A1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4CD6BA-A2A9-BD78-A002-B4B30FA7B749}"/>
              </a:ext>
            </a:extLst>
          </p:cNvPr>
          <p:cNvCxnSpPr/>
          <p:nvPr/>
        </p:nvCxnSpPr>
        <p:spPr>
          <a:xfrm>
            <a:off x="1193388" y="3946667"/>
            <a:ext cx="9617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83A4DD-E3D3-3DF8-3703-00DC703D3C26}"/>
              </a:ext>
            </a:extLst>
          </p:cNvPr>
          <p:cNvCxnSpPr/>
          <p:nvPr/>
        </p:nvCxnSpPr>
        <p:spPr>
          <a:xfrm>
            <a:off x="1287036" y="5996020"/>
            <a:ext cx="961792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9FE66A-686D-A697-13C9-C3F90D566154}"/>
              </a:ext>
            </a:extLst>
          </p:cNvPr>
          <p:cNvCxnSpPr>
            <a:cxnSpLocks/>
          </p:cNvCxnSpPr>
          <p:nvPr/>
        </p:nvCxnSpPr>
        <p:spPr>
          <a:xfrm flipH="1" flipV="1">
            <a:off x="3683499" y="1077099"/>
            <a:ext cx="1" cy="4900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011429-881A-35DE-9A1B-F9D275A746C9}"/>
              </a:ext>
            </a:extLst>
          </p:cNvPr>
          <p:cNvSpPr/>
          <p:nvPr/>
        </p:nvSpPr>
        <p:spPr>
          <a:xfrm>
            <a:off x="3718244" y="3946666"/>
            <a:ext cx="1739758" cy="767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EDDBA7-A88D-9C06-A5E3-BEB144197D5F}"/>
              </a:ext>
            </a:extLst>
          </p:cNvPr>
          <p:cNvCxnSpPr>
            <a:cxnSpLocks/>
          </p:cNvCxnSpPr>
          <p:nvPr/>
        </p:nvCxnSpPr>
        <p:spPr>
          <a:xfrm>
            <a:off x="3718244" y="1397158"/>
            <a:ext cx="2377756" cy="4598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07B876-B279-C311-E050-14DC70BC19ED}"/>
              </a:ext>
            </a:extLst>
          </p:cNvPr>
          <p:cNvCxnSpPr>
            <a:cxnSpLocks/>
          </p:cNvCxnSpPr>
          <p:nvPr/>
        </p:nvCxnSpPr>
        <p:spPr>
          <a:xfrm>
            <a:off x="3718243" y="1397158"/>
            <a:ext cx="3188033" cy="4598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AD330-1979-FF41-3AC3-5FDE98D17644}"/>
              </a:ext>
            </a:extLst>
          </p:cNvPr>
          <p:cNvCxnSpPr>
            <a:cxnSpLocks/>
          </p:cNvCxnSpPr>
          <p:nvPr/>
        </p:nvCxnSpPr>
        <p:spPr>
          <a:xfrm flipV="1">
            <a:off x="3718243" y="5024090"/>
            <a:ext cx="2365092" cy="4282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C79865-BF03-1632-37D8-E843A3AC4957}"/>
              </a:ext>
            </a:extLst>
          </p:cNvPr>
          <p:cNvCxnSpPr>
            <a:cxnSpLocks/>
          </p:cNvCxnSpPr>
          <p:nvPr/>
        </p:nvCxnSpPr>
        <p:spPr>
          <a:xfrm>
            <a:off x="6108667" y="5033085"/>
            <a:ext cx="746493" cy="91335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A6EA8A-2B3A-533A-1950-135C25078AA4}"/>
              </a:ext>
            </a:extLst>
          </p:cNvPr>
          <p:cNvCxnSpPr>
            <a:cxnSpLocks/>
          </p:cNvCxnSpPr>
          <p:nvPr/>
        </p:nvCxnSpPr>
        <p:spPr>
          <a:xfrm flipV="1">
            <a:off x="1554355" y="1311965"/>
            <a:ext cx="0" cy="259494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14519-812E-B6F3-9371-148147FDC29F}"/>
              </a:ext>
            </a:extLst>
          </p:cNvPr>
          <p:cNvCxnSpPr>
            <a:cxnSpLocks/>
          </p:cNvCxnSpPr>
          <p:nvPr/>
        </p:nvCxnSpPr>
        <p:spPr>
          <a:xfrm flipV="1">
            <a:off x="1894179" y="3946666"/>
            <a:ext cx="0" cy="204935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F853E7-76CD-FD3F-CDE3-63DE6F724804}"/>
              </a:ext>
            </a:extLst>
          </p:cNvPr>
          <p:cNvCxnSpPr>
            <a:cxnSpLocks/>
          </p:cNvCxnSpPr>
          <p:nvPr/>
        </p:nvCxnSpPr>
        <p:spPr>
          <a:xfrm flipV="1">
            <a:off x="3006415" y="3946666"/>
            <a:ext cx="0" cy="83547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AB4B0-68B9-B7C9-44C0-514C9B6817DD}"/>
              </a:ext>
            </a:extLst>
          </p:cNvPr>
          <p:cNvCxnSpPr>
            <a:cxnSpLocks/>
          </p:cNvCxnSpPr>
          <p:nvPr/>
        </p:nvCxnSpPr>
        <p:spPr>
          <a:xfrm>
            <a:off x="3718243" y="3574007"/>
            <a:ext cx="173975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98E9711E-8CA5-6D72-21DA-6C5A18C5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32" y="2009130"/>
            <a:ext cx="716154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C32DB30-9B75-AEFA-BAA0-F2EA99173822}"/>
              </a:ext>
            </a:extLst>
          </p:cNvPr>
          <p:cNvSpPr txBox="1">
            <a:spLocks/>
          </p:cNvSpPr>
          <p:nvPr/>
        </p:nvSpPr>
        <p:spPr>
          <a:xfrm>
            <a:off x="1978486" y="4818660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E5886B8-B6DB-5DF4-993F-670FD69CEB25}"/>
              </a:ext>
            </a:extLst>
          </p:cNvPr>
          <p:cNvSpPr txBox="1">
            <a:spLocks/>
          </p:cNvSpPr>
          <p:nvPr/>
        </p:nvSpPr>
        <p:spPr>
          <a:xfrm>
            <a:off x="3014650" y="4040778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6D69665-D156-4144-ADC1-6728EFC6C463}"/>
              </a:ext>
            </a:extLst>
          </p:cNvPr>
          <p:cNvSpPr txBox="1">
            <a:spLocks/>
          </p:cNvSpPr>
          <p:nvPr/>
        </p:nvSpPr>
        <p:spPr>
          <a:xfrm>
            <a:off x="4062174" y="3110663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EEC46FC-EB9E-08F6-0C26-523D54209B09}"/>
              </a:ext>
            </a:extLst>
          </p:cNvPr>
          <p:cNvSpPr txBox="1">
            <a:spLocks/>
          </p:cNvSpPr>
          <p:nvPr/>
        </p:nvSpPr>
        <p:spPr>
          <a:xfrm>
            <a:off x="4250588" y="4102271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6F45790-9070-B549-18C3-044ADBA70EE4}"/>
              </a:ext>
            </a:extLst>
          </p:cNvPr>
          <p:cNvSpPr txBox="1">
            <a:spLocks/>
          </p:cNvSpPr>
          <p:nvPr/>
        </p:nvSpPr>
        <p:spPr>
          <a:xfrm>
            <a:off x="3244369" y="5512452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aμ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9D62154-BA78-8E25-A246-515A43E51CF1}"/>
              </a:ext>
            </a:extLst>
          </p:cNvPr>
          <p:cNvSpPr txBox="1">
            <a:spLocks/>
          </p:cNvSpPr>
          <p:nvPr/>
        </p:nvSpPr>
        <p:spPr>
          <a:xfrm>
            <a:off x="7133834" y="5383049"/>
            <a:ext cx="2921097" cy="56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K = (S+D)/S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43B3300-757E-2FBC-57B1-8F1238825408}"/>
              </a:ext>
            </a:extLst>
          </p:cNvPr>
          <p:cNvSpPr txBox="1">
            <a:spLocks/>
          </p:cNvSpPr>
          <p:nvPr/>
        </p:nvSpPr>
        <p:spPr>
          <a:xfrm>
            <a:off x="6775757" y="5977108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592A3AD-6377-06E5-2E2A-58C37C2889AC}"/>
              </a:ext>
            </a:extLst>
          </p:cNvPr>
          <p:cNvSpPr txBox="1">
            <a:spLocks/>
          </p:cNvSpPr>
          <p:nvPr/>
        </p:nvSpPr>
        <p:spPr>
          <a:xfrm>
            <a:off x="2295386" y="6363394"/>
            <a:ext cx="5153718" cy="56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K’ = (S+D)/(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S+a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9D13B2F-F5F1-B655-D1EE-F37C0811640E}"/>
              </a:ext>
            </a:extLst>
          </p:cNvPr>
          <p:cNvSpPr txBox="1">
            <a:spLocks/>
          </p:cNvSpPr>
          <p:nvPr/>
        </p:nvSpPr>
        <p:spPr>
          <a:xfrm>
            <a:off x="5935111" y="5995039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K’b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30E7B6-87EC-8CD8-8D08-3BAE2A5DFDE4}"/>
              </a:ext>
            </a:extLst>
          </p:cNvPr>
          <p:cNvCxnSpPr>
            <a:cxnSpLocks/>
          </p:cNvCxnSpPr>
          <p:nvPr/>
        </p:nvCxnSpPr>
        <p:spPr>
          <a:xfrm flipV="1">
            <a:off x="6089668" y="5033085"/>
            <a:ext cx="0" cy="101614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F3B42A8-5FB6-631E-6A9F-C23699F418BC}"/>
              </a:ext>
            </a:extLst>
          </p:cNvPr>
          <p:cNvSpPr/>
          <p:nvPr/>
        </p:nvSpPr>
        <p:spPr>
          <a:xfrm>
            <a:off x="2779031" y="1516932"/>
            <a:ext cx="1878421" cy="1290385"/>
          </a:xfrm>
          <a:prstGeom prst="arc">
            <a:avLst>
              <a:gd name="adj1" fmla="val 2092097"/>
              <a:gd name="adj2" fmla="val 55398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3BCD2F5A-6EDB-A722-2B74-69839DE3FB71}"/>
              </a:ext>
            </a:extLst>
          </p:cNvPr>
          <p:cNvSpPr txBox="1">
            <a:spLocks/>
          </p:cNvSpPr>
          <p:nvPr/>
        </p:nvSpPr>
        <p:spPr>
          <a:xfrm>
            <a:off x="3813917" y="2199397"/>
            <a:ext cx="716154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n-US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B841048-DE76-F32E-2799-187AAB99BE75}"/>
              </a:ext>
            </a:extLst>
          </p:cNvPr>
          <p:cNvSpPr txBox="1">
            <a:spLocks/>
          </p:cNvSpPr>
          <p:nvPr/>
        </p:nvSpPr>
        <p:spPr>
          <a:xfrm>
            <a:off x="6245042" y="4507513"/>
            <a:ext cx="1473403" cy="6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aseline="30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aμ</a:t>
            </a:r>
            <a:r>
              <a:rPr lang="en-U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E30A769E-5EC8-7CFE-31E9-445705E15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2359" y="1741412"/>
                <a:ext cx="4772020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E30A769E-5EC8-7CFE-31E9-445705E15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59" y="1741412"/>
                <a:ext cx="4772020" cy="825554"/>
              </a:xfrm>
              <a:prstGeom prst="rect">
                <a:avLst/>
              </a:prstGeom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C1A7FA0A-ED95-DED3-DA93-8060B36CB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009" y="163860"/>
                <a:ext cx="11492924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𝑏𝐾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−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C1A7FA0A-ED95-DED3-DA93-8060B36C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9" y="163860"/>
                <a:ext cx="11492924" cy="825554"/>
              </a:xfrm>
              <a:prstGeom prst="rect">
                <a:avLst/>
              </a:prstGeom>
              <a:blipFill>
                <a:blip r:embed="rId3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6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9D62154-BA78-8E25-A246-515A43E51CF1}"/>
              </a:ext>
            </a:extLst>
          </p:cNvPr>
          <p:cNvSpPr txBox="1">
            <a:spLocks/>
          </p:cNvSpPr>
          <p:nvPr/>
        </p:nvSpPr>
        <p:spPr>
          <a:xfrm>
            <a:off x="227009" y="1196425"/>
            <a:ext cx="1998261" cy="56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 = (S+D)/S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592A3AD-6377-06E5-2E2A-58C37C2889AC}"/>
              </a:ext>
            </a:extLst>
          </p:cNvPr>
          <p:cNvSpPr txBox="1">
            <a:spLocks/>
          </p:cNvSpPr>
          <p:nvPr/>
        </p:nvSpPr>
        <p:spPr>
          <a:xfrm>
            <a:off x="2225270" y="1196424"/>
            <a:ext cx="3525550" cy="56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K’ = (S+D)/(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S+a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C1A7FA0A-ED95-DED3-DA93-8060B36CB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009" y="163860"/>
                <a:ext cx="11492924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𝑏𝐾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−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C1A7FA0A-ED95-DED3-DA93-8060B36C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9" y="163860"/>
                <a:ext cx="11492924" cy="825554"/>
              </a:xfrm>
              <a:prstGeom prst="rect">
                <a:avLst/>
              </a:prstGeo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5EA52E7-5E9F-5A09-A0CD-686C01315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927" y="2412689"/>
                <a:ext cx="6707190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5EA52E7-5E9F-5A09-A0CD-686C013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7" y="2412689"/>
                <a:ext cx="6707190" cy="825554"/>
              </a:xfrm>
              <a:prstGeom prst="rect">
                <a:avLst/>
              </a:prstGeom>
              <a:blipFill>
                <a:blip r:embed="rId3"/>
                <a:stretch>
                  <a:fillRect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F020D439-F6B6-B97B-2B25-F531D88CA0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071" y="1119477"/>
                <a:ext cx="4772020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F020D439-F6B6-B97B-2B25-F531D88C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71" y="1119477"/>
                <a:ext cx="4772020" cy="825554"/>
              </a:xfrm>
              <a:prstGeom prst="rect">
                <a:avLst/>
              </a:prstGeom>
              <a:blipFill>
                <a:blip r:embed="rId4"/>
                <a:stretch>
                  <a:fillRect t="-2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FA03CBE-CC42-D0ED-090D-1B1BA5403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017" y="2185127"/>
            <a:ext cx="3473431" cy="13141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B7C8CFE-7C3D-2312-5756-6A7E94CC7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009" y="3739355"/>
                <a:ext cx="11286625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dirty="0">
                        <a:solidFill>
                          <a:srgbClr val="FF0000"/>
                        </a:solidFill>
                      </a:rPr>
                      <m:t>Ǡ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B7C8CFE-7C3D-2312-5756-6A7E94CC7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9" y="3739355"/>
                <a:ext cx="11286625" cy="825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2888FCE7-15FF-5EA8-3BCB-DB86435FC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008" y="4805005"/>
                <a:ext cx="11286625" cy="825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}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{2−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}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2K</a:t>
                </a: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2888FCE7-15FF-5EA8-3BCB-DB86435FC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8" y="4805005"/>
                <a:ext cx="11286625" cy="825554"/>
              </a:xfrm>
              <a:prstGeom prst="rect">
                <a:avLst/>
              </a:prstGeom>
              <a:blipFill>
                <a:blip r:embed="rId7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Weak Perspective Works</vt:lpstr>
      <vt:lpstr>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Tensorized Invariance-Decorrelation Embedding</dc:title>
  <dc:creator>Wang, Ge</dc:creator>
  <cp:lastModifiedBy>Wang, Ge</cp:lastModifiedBy>
  <cp:revision>19</cp:revision>
  <dcterms:created xsi:type="dcterms:W3CDTF">2022-07-04T14:34:26Z</dcterms:created>
  <dcterms:modified xsi:type="dcterms:W3CDTF">2022-07-10T12:12:32Z</dcterms:modified>
</cp:coreProperties>
</file>