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AE7C-9744-444D-B234-865FB4C395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F6991-1DDE-4FB0-8DC9-C646549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by Customer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Customers by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Departments Observations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Segments Observations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C6FA276E-4D6C-82DD-672D-7C9B8D4D89F0}"/>
              </a:ext>
            </a:extLst>
          </p:cNvPr>
          <p:cNvSpPr/>
          <p:nvPr/>
        </p:nvSpPr>
        <p:spPr>
          <a:xfrm>
            <a:off x="974690" y="4391130"/>
            <a:ext cx="2170444" cy="552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3EBFDBBA-42B7-0B95-FBE8-4CB663886D35}"/>
              </a:ext>
            </a:extLst>
          </p:cNvPr>
          <p:cNvSpPr/>
          <p:nvPr/>
        </p:nvSpPr>
        <p:spPr>
          <a:xfrm>
            <a:off x="974690" y="4391130"/>
            <a:ext cx="2170444" cy="552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ummary ,shape ,Total Sales by Department ,pageNavigator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Headlines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0564BC1-6E21-635E-FFEB-8EF74630248F}"/>
              </a:ext>
            </a:extLst>
          </p:cNvPr>
          <p:cNvSpPr/>
          <p:nvPr/>
        </p:nvSpPr>
        <p:spPr>
          <a:xfrm>
            <a:off x="3961562" y="6303664"/>
            <a:ext cx="512466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1170E198-1736-46EE-0DAE-1C9692FCAEEA}"/>
              </a:ext>
            </a:extLst>
          </p:cNvPr>
          <p:cNvSpPr/>
          <p:nvPr/>
        </p:nvSpPr>
        <p:spPr>
          <a:xfrm>
            <a:off x="4637104" y="6312038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81D5FBDD-BC03-94EA-0D81-55381F7068D6}"/>
              </a:ext>
            </a:extLst>
          </p:cNvPr>
          <p:cNvSpPr/>
          <p:nvPr/>
        </p:nvSpPr>
        <p:spPr>
          <a:xfrm>
            <a:off x="5650941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26CB1003-5D85-5770-A373-7645D4F6D851}"/>
              </a:ext>
            </a:extLst>
          </p:cNvPr>
          <p:cNvSpPr/>
          <p:nvPr/>
        </p:nvSpPr>
        <p:spPr>
          <a:xfrm>
            <a:off x="6664778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F53FD2B4-EF22-9B5C-6947-9FD36574984C}"/>
              </a:ext>
            </a:extLst>
          </p:cNvPr>
          <p:cNvSpPr/>
          <p:nvPr/>
        </p:nvSpPr>
        <p:spPr>
          <a:xfrm>
            <a:off x="7678615" y="6303665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by Customer Trends ,Total Sales by Segment ,Total Customers by Segment ,pageNavigator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Shifters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2177FFAE-D81A-3D69-2CD7-87BE1A1CCE22}"/>
              </a:ext>
            </a:extLst>
          </p:cNvPr>
          <p:cNvSpPr/>
          <p:nvPr/>
        </p:nvSpPr>
        <p:spPr>
          <a:xfrm>
            <a:off x="3961562" y="6303664"/>
            <a:ext cx="512466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102420D0-E431-B992-A3D6-6202FBA355AA}"/>
              </a:ext>
            </a:extLst>
          </p:cNvPr>
          <p:cNvSpPr/>
          <p:nvPr/>
        </p:nvSpPr>
        <p:spPr>
          <a:xfrm>
            <a:off x="4637104" y="6312038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932CC201-E0FD-8255-DD0C-AAFB1E8713C9}"/>
              </a:ext>
            </a:extLst>
          </p:cNvPr>
          <p:cNvSpPr/>
          <p:nvPr/>
        </p:nvSpPr>
        <p:spPr>
          <a:xfrm>
            <a:off x="5650941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D2DFAEDA-C70C-E4BF-E35D-DD1E72AC03DA}"/>
              </a:ext>
            </a:extLst>
          </p:cNvPr>
          <p:cNvSpPr/>
          <p:nvPr/>
        </p:nvSpPr>
        <p:spPr>
          <a:xfrm>
            <a:off x="6664778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7F7E84B1-E658-7705-7A53-12A42B5DAE70}"/>
              </a:ext>
            </a:extLst>
          </p:cNvPr>
          <p:cNvSpPr/>
          <p:nvPr/>
        </p:nvSpPr>
        <p:spPr>
          <a:xfrm>
            <a:off x="7678615" y="6303665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partments Observations ,Segments Observations ,image ,pageNavigator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</a:t>
            </a: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880B3376-B0AD-0276-7B45-158ED55920AE}"/>
              </a:ext>
            </a:extLst>
          </p:cNvPr>
          <p:cNvSpPr/>
          <p:nvPr/>
        </p:nvSpPr>
        <p:spPr>
          <a:xfrm>
            <a:off x="3961562" y="6303664"/>
            <a:ext cx="512466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7BC90056-A2A1-9C60-D85F-054C54293A96}"/>
              </a:ext>
            </a:extLst>
          </p:cNvPr>
          <p:cNvSpPr/>
          <p:nvPr/>
        </p:nvSpPr>
        <p:spPr>
          <a:xfrm>
            <a:off x="4637104" y="6312038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EE55E396-9273-DD8E-EEB6-B0FC276D3F8A}"/>
              </a:ext>
            </a:extLst>
          </p:cNvPr>
          <p:cNvSpPr/>
          <p:nvPr/>
        </p:nvSpPr>
        <p:spPr>
          <a:xfrm>
            <a:off x="5650941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79B1FC40-811E-6CBA-3EFB-DFACB4C97668}"/>
              </a:ext>
            </a:extLst>
          </p:cNvPr>
          <p:cNvSpPr/>
          <p:nvPr/>
        </p:nvSpPr>
        <p:spPr>
          <a:xfrm>
            <a:off x="6664778" y="6312039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FF8C4B5D-41FA-1E22-81C6-C96BF707997C}"/>
              </a:ext>
            </a:extLst>
          </p:cNvPr>
          <p:cNvSpPr/>
          <p:nvPr/>
        </p:nvSpPr>
        <p:spPr>
          <a:xfrm>
            <a:off x="7678615" y="6303665"/>
            <a:ext cx="850761" cy="321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100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Custom Design</vt:lpstr>
      <vt:lpstr>Home</vt:lpstr>
      <vt:lpstr>Introduction</vt:lpstr>
      <vt:lpstr>Headlines</vt:lpstr>
      <vt:lpstr>Shifters</vt:lpstr>
      <vt:lpstr>Strategies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Nathany Miguel</cp:lastModifiedBy>
  <cp:revision>5</cp:revision>
  <dcterms:created xsi:type="dcterms:W3CDTF">2016-09-04T11:54:55Z</dcterms:created>
  <dcterms:modified xsi:type="dcterms:W3CDTF">2024-05-26T23:20:22Z</dcterms:modified>
</cp:coreProperties>
</file>