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9"/>
    <p:restoredTop sz="94652"/>
  </p:normalViewPr>
  <p:slideViewPr>
    <p:cSldViewPr snapToGrid="0">
      <p:cViewPr>
        <p:scale>
          <a:sx n="50" d="100"/>
          <a:sy n="50" d="100"/>
        </p:scale>
        <p:origin x="808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16:25:3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16:25:3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16:25:3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16:25:3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BBEB-8B61-2E98-3A1A-564063760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31892-5DD4-D7AD-E247-8B9CB401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4704-46F8-C2AF-28ED-CCC435B0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069DD-DF85-EF14-0956-F77E9FCE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4C8C-9AB6-913D-967E-BB97BA44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0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FB55-17BE-882C-FC79-105D5626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35237-253F-2725-0C14-39F801F2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358A-6DC4-FEDC-3B6B-B98C7C9D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4B85-C74E-C238-A2F7-5EF3390D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C435-C61E-30F0-3F39-8104D2EB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EA9D8-F90C-5AF9-F4CB-A32AE3B4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2459-5A50-32F1-AFAC-AF8E68AD7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A394-8BD0-84AB-05FC-59B3C3A7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315C-2B2F-686E-E0D0-7E956021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BB917-2420-F6AB-40B3-44BF35A6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6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8678-0397-FD70-2931-CC1DE75C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FFD7-5C52-5F56-4D86-AE3E7ACF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2DD3-7776-D375-74CD-D07EF9C9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4939-1A81-1455-6568-2A100C50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1886-30C5-6828-F5D3-A8D3FA58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E8F1-9001-9DCD-D29C-C80498A6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6D03-3E75-FB35-1078-AEFE398F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363A-4308-CA62-E569-D0C82AE6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4565-7DE4-7E30-1D15-1B0D48FB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0C3EA-983C-2DCD-871E-CF107841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9A80-6C68-94D2-0DDC-57165A1E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8639-9AD4-0A8C-8DA0-24A5CCD50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B4A1A-617D-6FE9-85C3-F6C8B88D0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5BDBC-ECCE-8092-4E5B-248C4C7D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47917-C184-1BB6-7ED7-D5426B1D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B5387-0BF6-0EAF-6557-8540A8BA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4DB7-785C-156E-8172-A532929B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BF93-2497-CAE4-591A-699C804A9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75481-5FA1-10AC-83F4-61858B333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66FD8-1575-453D-E110-2BD04813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7ADE4-3AE1-33CD-2C8D-6FF67DD16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138CE-2593-6109-05C0-DF0B5B52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CFF56-07A5-9B0D-232C-E59E4F30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CE750-A702-1768-997B-4CAE6761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5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6E83-74A9-4BD2-6254-51F2B5EC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E4E10-02C9-392E-B4D5-E13EC90E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9261F-EC86-47CB-4BEB-DC5BEE5E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02433-6AD8-8E2B-CB35-544F65B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125C1-6096-C977-F96A-500D7079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7A931-5B94-7505-2C06-03DE2E29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D922F-71B8-2E0C-67DB-6D787E05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2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F375-786B-FEB2-7FA7-875696DE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B006-418C-2CB9-9C58-DD579F1A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4950C-039D-E1CE-B798-B3860186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3C45E-29AF-43D1-60F5-08AB41D1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33AC-FF40-D1C9-BBD9-1FBF4263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FE7D2-720F-70C8-6FEF-B210419F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3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71FC-0A06-E043-404D-C67FF119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6BE81-33ED-FCFC-C8C4-08E6FE6B4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69D3E-876E-9C1C-4821-A053D9628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47345-A383-1854-7E23-F1D8E6D2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49E5C-D484-43D5-77E1-7E4E0728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2D693-E144-D03D-14F0-94CE6780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BBEAC-5DDA-E077-6510-57F26774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9E365-30D5-375B-A999-AAE634B3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3B20-BEAE-0875-FD85-F861787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7E4C3-9D56-154E-B9F0-7500D37D0D92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E933-BA72-750E-464A-55F834DB3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5441-E00D-2E14-439F-8B8988F0E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2479506-2729-6668-E231-0B72E96AF8B0}"/>
              </a:ext>
            </a:extLst>
          </p:cNvPr>
          <p:cNvGrpSpPr/>
          <p:nvPr/>
        </p:nvGrpSpPr>
        <p:grpSpPr>
          <a:xfrm>
            <a:off x="4264694" y="1597694"/>
            <a:ext cx="3662611" cy="3662611"/>
            <a:chOff x="4264694" y="1597694"/>
            <a:chExt cx="3662611" cy="36626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8E0644-90BE-28E8-FB2A-C91321418FB1}"/>
                    </a:ext>
                  </a:extLst>
                </p14:cNvPr>
                <p14:cNvContentPartPr/>
                <p14:nvPr/>
              </p14:nvContentPartPr>
              <p14:xfrm>
                <a:off x="6872863" y="3235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8E0644-90BE-28E8-FB2A-C91321418F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63863" y="3226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777E764-30C1-7C60-FCC0-D0CC86B8D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94" y="1597694"/>
              <a:ext cx="3662611" cy="36626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74DC0F-8979-1FF1-5C14-84016CF99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47" t="25693" r="14163" b="25163"/>
            <a:stretch>
              <a:fillRect/>
            </a:stretch>
          </p:blipFill>
          <p:spPr>
            <a:xfrm>
              <a:off x="4342895" y="2434856"/>
              <a:ext cx="3506208" cy="2400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47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6C0E5-0AA8-AEA6-0268-DFC25EE11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3C2EE4D-274D-C63F-94BE-269389611359}"/>
              </a:ext>
            </a:extLst>
          </p:cNvPr>
          <p:cNvGrpSpPr/>
          <p:nvPr/>
        </p:nvGrpSpPr>
        <p:grpSpPr>
          <a:xfrm>
            <a:off x="4264694" y="1597694"/>
            <a:ext cx="3662611" cy="3662611"/>
            <a:chOff x="4264694" y="1597694"/>
            <a:chExt cx="3662611" cy="36626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48C86E-16BE-D42D-FD87-1775397DE32E}"/>
                    </a:ext>
                  </a:extLst>
                </p14:cNvPr>
                <p14:cNvContentPartPr/>
                <p14:nvPr/>
              </p14:nvContentPartPr>
              <p14:xfrm>
                <a:off x="6872863" y="3235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8E0644-90BE-28E8-FB2A-C91321418F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63863" y="3226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210B99D-8677-8D49-7C65-30674586E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94" y="1597694"/>
              <a:ext cx="3662611" cy="36626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A blue and white dragonfly&#10;&#10;AI-generated content may be incorrect.">
            <a:extLst>
              <a:ext uri="{FF2B5EF4-FFF2-40B4-BE49-F238E27FC236}">
                <a16:creationId xmlns:a16="http://schemas.microsoft.com/office/drawing/2014/main" id="{E2A277AA-0BB6-6FCA-AF5E-A6181FC38C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14" t="5686" b="15211"/>
          <a:stretch>
            <a:fillRect/>
          </a:stretch>
        </p:blipFill>
        <p:spPr>
          <a:xfrm>
            <a:off x="4311278" y="2005566"/>
            <a:ext cx="3616027" cy="245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1368E-53B2-2828-84B2-19B0F4574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2160C29-1527-D70A-8516-9342FE513B2D}"/>
              </a:ext>
            </a:extLst>
          </p:cNvPr>
          <p:cNvGrpSpPr/>
          <p:nvPr/>
        </p:nvGrpSpPr>
        <p:grpSpPr>
          <a:xfrm>
            <a:off x="4264694" y="1597694"/>
            <a:ext cx="3662611" cy="3662611"/>
            <a:chOff x="4264694" y="1597694"/>
            <a:chExt cx="3662611" cy="366261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3B7F66A-DAF8-8122-5985-1F0DB8FC976C}"/>
                </a:ext>
              </a:extLst>
            </p:cNvPr>
            <p:cNvGrpSpPr/>
            <p:nvPr/>
          </p:nvGrpSpPr>
          <p:grpSpPr>
            <a:xfrm>
              <a:off x="4264694" y="1597694"/>
              <a:ext cx="3662611" cy="3662611"/>
              <a:chOff x="4264694" y="1597694"/>
              <a:chExt cx="3662611" cy="3662611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3262732-23FF-55E8-A6DF-BA1B96C35A39}"/>
                      </a:ext>
                    </a:extLst>
                  </p14:cNvPr>
                  <p14:cNvContentPartPr/>
                  <p14:nvPr/>
                </p14:nvContentPartPr>
                <p14:xfrm>
                  <a:off x="6872863" y="3235222"/>
                  <a:ext cx="36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C98E0644-90BE-28E8-FB2A-C91321418FB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63863" y="3226222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0EF529A-867E-3273-B923-0F4B8C0CE5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4694" y="1597694"/>
                <a:ext cx="3662611" cy="3662611"/>
              </a:xfrm>
              <a:prstGeom prst="round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" name="Picture 3" descr="A blue and white dragonfly&#10;&#10;AI-generated content may be incorrect.">
              <a:extLst>
                <a:ext uri="{FF2B5EF4-FFF2-40B4-BE49-F238E27FC236}">
                  <a16:creationId xmlns:a16="http://schemas.microsoft.com/office/drawing/2014/main" id="{5F066244-AF3E-8703-E36D-B8A43F0C2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65" t="8489" b="22071"/>
            <a:stretch>
              <a:fillRect/>
            </a:stretch>
          </p:blipFill>
          <p:spPr>
            <a:xfrm>
              <a:off x="4319272" y="2384777"/>
              <a:ext cx="3553453" cy="2088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218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dragonfly&#10;&#10;AI-generated content may be incorrect.">
            <a:extLst>
              <a:ext uri="{FF2B5EF4-FFF2-40B4-BE49-F238E27FC236}">
                <a16:creationId xmlns:a16="http://schemas.microsoft.com/office/drawing/2014/main" id="{FCBF827A-504F-D3B6-FDCE-2CD161E0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10" t="11225" r="43010" b="73284"/>
          <a:stretch>
            <a:fillRect/>
          </a:stretch>
        </p:blipFill>
        <p:spPr>
          <a:xfrm>
            <a:off x="5141526" y="2268201"/>
            <a:ext cx="1908948" cy="187199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7462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CAA66-3C8E-89DD-5F23-9CACBB5E0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A751732-4C08-F434-715B-AECECCFC5986}"/>
              </a:ext>
            </a:extLst>
          </p:cNvPr>
          <p:cNvGrpSpPr/>
          <p:nvPr/>
        </p:nvGrpSpPr>
        <p:grpSpPr>
          <a:xfrm>
            <a:off x="4264694" y="1597694"/>
            <a:ext cx="3662611" cy="3662611"/>
            <a:chOff x="4264694" y="1597694"/>
            <a:chExt cx="3662611" cy="36626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08008E-28DA-5103-F794-2CF33E4A78DC}"/>
                    </a:ext>
                  </a:extLst>
                </p14:cNvPr>
                <p14:cNvContentPartPr/>
                <p14:nvPr/>
              </p14:nvContentPartPr>
              <p14:xfrm>
                <a:off x="6872863" y="3235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8E0644-90BE-28E8-FB2A-C91321418F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63863" y="3226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A2434507-3B23-ABC7-D50A-BBA78CFC6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94" y="1597694"/>
              <a:ext cx="3662611" cy="36626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4BADE47-D102-6E93-BF07-658BD7EAE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47" t="25693" r="14163" b="25163"/>
            <a:stretch>
              <a:fillRect/>
            </a:stretch>
          </p:blipFill>
          <p:spPr>
            <a:xfrm>
              <a:off x="4342895" y="2434856"/>
              <a:ext cx="3506208" cy="2400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93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1010A-4207-0779-D789-8D46497D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lle Logo">
            <a:extLst>
              <a:ext uri="{FF2B5EF4-FFF2-40B4-BE49-F238E27FC236}">
                <a16:creationId xmlns:a16="http://schemas.microsoft.com/office/drawing/2014/main" id="{0E248575-AE32-BC9C-E4D0-203EC9FF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0868"/>
            <a:ext cx="1002197" cy="68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0676E-7508-75FA-5F43-6E9887DF4F23}"/>
              </a:ext>
            </a:extLst>
          </p:cNvPr>
          <p:cNvSpPr txBox="1"/>
          <p:nvPr/>
        </p:nvSpPr>
        <p:spPr>
          <a:xfrm>
            <a:off x="5848549" y="39116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U L L 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216A57-FA16-8AA5-AA90-3DAF4F2C71CE}"/>
              </a:ext>
            </a:extLst>
          </p:cNvPr>
          <p:cNvCxnSpPr>
            <a:cxnSpLocks/>
          </p:cNvCxnSpPr>
          <p:nvPr/>
        </p:nvCxnSpPr>
        <p:spPr>
          <a:xfrm>
            <a:off x="0" y="992735"/>
            <a:ext cx="12192000" cy="0"/>
          </a:xfrm>
          <a:prstGeom prst="line">
            <a:avLst/>
          </a:prstGeom>
          <a:ln w="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265FFE-95B5-A5BF-52CA-9C0C2D73F2FB}"/>
              </a:ext>
            </a:extLst>
          </p:cNvPr>
          <p:cNvSpPr/>
          <p:nvPr/>
        </p:nvSpPr>
        <p:spPr>
          <a:xfrm>
            <a:off x="595086" y="2017486"/>
            <a:ext cx="2409371" cy="3512457"/>
          </a:xfrm>
          <a:prstGeom prst="roundRect">
            <a:avLst/>
          </a:prstGeom>
          <a:solidFill>
            <a:schemeClr val="bg1">
              <a:lumMod val="95000"/>
              <a:alpha val="40083"/>
            </a:schemeClr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98A101-F96F-1807-8930-FE9809A84110}"/>
              </a:ext>
            </a:extLst>
          </p:cNvPr>
          <p:cNvSpPr/>
          <p:nvPr/>
        </p:nvSpPr>
        <p:spPr>
          <a:xfrm>
            <a:off x="3792212" y="2017486"/>
            <a:ext cx="2409371" cy="3512457"/>
          </a:xfrm>
          <a:prstGeom prst="roundRect">
            <a:avLst/>
          </a:prstGeom>
          <a:solidFill>
            <a:schemeClr val="bg1">
              <a:lumMod val="95000"/>
              <a:alpha val="40083"/>
            </a:schemeClr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/ 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51E39B-9785-9D46-0C03-BF789E58F743}"/>
              </a:ext>
            </a:extLst>
          </p:cNvPr>
          <p:cNvSpPr/>
          <p:nvPr/>
        </p:nvSpPr>
        <p:spPr>
          <a:xfrm>
            <a:off x="6985355" y="2046515"/>
            <a:ext cx="2409371" cy="3512457"/>
          </a:xfrm>
          <a:prstGeom prst="roundRect">
            <a:avLst/>
          </a:prstGeom>
          <a:solidFill>
            <a:schemeClr val="bg1">
              <a:lumMod val="95000"/>
              <a:alpha val="40083"/>
            </a:schemeClr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3FAE62A-EFDF-22FF-56CC-8C19E5B96CDC}"/>
              </a:ext>
            </a:extLst>
          </p:cNvPr>
          <p:cNvSpPr/>
          <p:nvPr/>
        </p:nvSpPr>
        <p:spPr>
          <a:xfrm>
            <a:off x="10091413" y="2046515"/>
            <a:ext cx="2100588" cy="3512457"/>
          </a:xfrm>
          <a:prstGeom prst="roundRect">
            <a:avLst>
              <a:gd name="adj" fmla="val 18049"/>
            </a:avLst>
          </a:prstGeom>
          <a:solidFill>
            <a:schemeClr val="bg1">
              <a:lumMod val="95000"/>
              <a:alpha val="40083"/>
            </a:schemeClr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8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Zerbib</dc:creator>
  <cp:lastModifiedBy>Nathan Zerbib</cp:lastModifiedBy>
  <cp:revision>7</cp:revision>
  <dcterms:created xsi:type="dcterms:W3CDTF">2025-08-29T16:16:40Z</dcterms:created>
  <dcterms:modified xsi:type="dcterms:W3CDTF">2025-08-31T09:26:07Z</dcterms:modified>
</cp:coreProperties>
</file>