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76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A799CB-6FB8-4280-A28E-A6C0598F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52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04CB10-35E2-4D01-8868-78F04F6B4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3" y="1220388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solidFill>
                  <a:srgbClr val="002060"/>
                </a:solidFill>
              </a:rPr>
              <a:t>CœurWeb</a:t>
            </a:r>
            <a:endParaRPr lang="fr-FR" sz="4800" dirty="0">
              <a:solidFill>
                <a:srgbClr val="00206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776799-117F-4C5F-B0FF-8B1A8A47C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4687606"/>
            <a:ext cx="4023359" cy="1208141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Arborescence du site web </a:t>
            </a:r>
            <a:r>
              <a:rPr lang="fr-FR" sz="2000" b="1" dirty="0" err="1">
                <a:solidFill>
                  <a:srgbClr val="002060"/>
                </a:solidFill>
              </a:rPr>
              <a:t>CoeurWeb</a:t>
            </a:r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3568F96-CA21-46CD-B660-C868D58D0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12" y="962253"/>
            <a:ext cx="8489313" cy="49425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6FEC39-E7FD-4831-8EAC-B7A1B9A5B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31" y="2418438"/>
            <a:ext cx="3765369" cy="34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9EDBB20-28F4-4B35-8B5A-AE5C75A4A7B0}"/>
              </a:ext>
            </a:extLst>
          </p:cNvPr>
          <p:cNvSpPr/>
          <p:nvPr/>
        </p:nvSpPr>
        <p:spPr>
          <a:xfrm>
            <a:off x="2254102" y="4500230"/>
            <a:ext cx="6943061" cy="10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5FA9981-6C21-4CE4-B8E8-A2F8428BA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88115"/>
              </p:ext>
            </p:extLst>
          </p:nvPr>
        </p:nvGraphicFramePr>
        <p:xfrm>
          <a:off x="944525" y="2158408"/>
          <a:ext cx="10302949" cy="456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949">
                  <a:extLst>
                    <a:ext uri="{9D8B030D-6E8A-4147-A177-3AD203B41FA5}">
                      <a16:colId xmlns:a16="http://schemas.microsoft.com/office/drawing/2014/main" val="1064452163"/>
                    </a:ext>
                  </a:extLst>
                </a:gridCol>
              </a:tblGrid>
              <a:tr h="1140342">
                <a:tc>
                  <a:txBody>
                    <a:bodyPr/>
                    <a:lstStyle/>
                    <a:p>
                      <a:r>
                        <a:rPr lang="fr-FR" dirty="0"/>
                        <a:t>Niveau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87579"/>
                  </a:ext>
                </a:extLst>
              </a:tr>
              <a:tr h="114034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Niveau 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2907"/>
                  </a:ext>
                </a:extLst>
              </a:tr>
              <a:tr h="114034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Niveau 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945228"/>
                  </a:ext>
                </a:extLst>
              </a:tr>
              <a:tr h="114034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Niveau 4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80443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B6A008C-D9E6-40CC-8B30-327EFAA3D446}"/>
              </a:ext>
            </a:extLst>
          </p:cNvPr>
          <p:cNvSpPr txBox="1"/>
          <p:nvPr/>
        </p:nvSpPr>
        <p:spPr>
          <a:xfrm>
            <a:off x="944525" y="499730"/>
            <a:ext cx="4934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Arborescence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C4FC9EC-760E-439C-AB22-EC5ED3EB0E39}"/>
              </a:ext>
            </a:extLst>
          </p:cNvPr>
          <p:cNvSpPr/>
          <p:nvPr/>
        </p:nvSpPr>
        <p:spPr>
          <a:xfrm>
            <a:off x="4476307" y="2339163"/>
            <a:ext cx="2551814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8B2FB4A-D5C0-4667-AF1A-22D2EE2EA0A0}"/>
              </a:ext>
            </a:extLst>
          </p:cNvPr>
          <p:cNvSpPr/>
          <p:nvPr/>
        </p:nvSpPr>
        <p:spPr>
          <a:xfrm>
            <a:off x="2367516" y="4439092"/>
            <a:ext cx="6943061" cy="10792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71E8600-59F6-40BF-900D-E3552EC49453}"/>
              </a:ext>
            </a:extLst>
          </p:cNvPr>
          <p:cNvSpPr/>
          <p:nvPr/>
        </p:nvSpPr>
        <p:spPr>
          <a:xfrm>
            <a:off x="3848986" y="4529470"/>
            <a:ext cx="10047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0556940-39D6-4885-B2C0-706C6275D23D}"/>
              </a:ext>
            </a:extLst>
          </p:cNvPr>
          <p:cNvSpPr/>
          <p:nvPr/>
        </p:nvSpPr>
        <p:spPr>
          <a:xfrm>
            <a:off x="7506586" y="3459569"/>
            <a:ext cx="2317898" cy="74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6126CE-AB28-4B21-AEE1-3A34C1872B26}"/>
              </a:ext>
            </a:extLst>
          </p:cNvPr>
          <p:cNvSpPr/>
          <p:nvPr/>
        </p:nvSpPr>
        <p:spPr>
          <a:xfrm>
            <a:off x="5181599" y="4529470"/>
            <a:ext cx="9817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article3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CB4F85D-D4E8-4A7C-940D-9406A49B3E8D}"/>
              </a:ext>
            </a:extLst>
          </p:cNvPr>
          <p:cNvSpPr/>
          <p:nvPr/>
        </p:nvSpPr>
        <p:spPr>
          <a:xfrm>
            <a:off x="6514212" y="4529470"/>
            <a:ext cx="10473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 4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439F7D-6911-4A77-9F32-0A62F1596825}"/>
              </a:ext>
            </a:extLst>
          </p:cNvPr>
          <p:cNvSpPr/>
          <p:nvPr/>
        </p:nvSpPr>
        <p:spPr>
          <a:xfrm>
            <a:off x="7846825" y="4529470"/>
            <a:ext cx="10242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article5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2846F7D-78F8-484B-912F-BDA8EC08A9FC}"/>
              </a:ext>
            </a:extLst>
          </p:cNvPr>
          <p:cNvSpPr/>
          <p:nvPr/>
        </p:nvSpPr>
        <p:spPr>
          <a:xfrm>
            <a:off x="2516373" y="4529470"/>
            <a:ext cx="10278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article1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AACE1C-CCC3-431B-8609-6404262BAE80}"/>
              </a:ext>
            </a:extLst>
          </p:cNvPr>
          <p:cNvCxnSpPr/>
          <p:nvPr/>
        </p:nvCxnSpPr>
        <p:spPr>
          <a:xfrm>
            <a:off x="6971412" y="2955851"/>
            <a:ext cx="535174" cy="61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C7E1A3C-4D16-4B3B-B39A-DA1B2C56886A}"/>
              </a:ext>
            </a:extLst>
          </p:cNvPr>
          <p:cNvCxnSpPr/>
          <p:nvPr/>
        </p:nvCxnSpPr>
        <p:spPr>
          <a:xfrm flipH="1">
            <a:off x="5348177" y="4189228"/>
            <a:ext cx="2498648" cy="24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1F545A6-2E10-428E-9349-2EA566C7B33E}"/>
              </a:ext>
            </a:extLst>
          </p:cNvPr>
          <p:cNvCxnSpPr/>
          <p:nvPr/>
        </p:nvCxnSpPr>
        <p:spPr>
          <a:xfrm flipH="1">
            <a:off x="3157870" y="3051544"/>
            <a:ext cx="2190307" cy="147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2C1116D-3372-4200-A527-0462B8C312A2}"/>
              </a:ext>
            </a:extLst>
          </p:cNvPr>
          <p:cNvCxnSpPr/>
          <p:nvPr/>
        </p:nvCxnSpPr>
        <p:spPr>
          <a:xfrm flipH="1">
            <a:off x="4476307" y="3051544"/>
            <a:ext cx="1073888" cy="147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5BB972-A398-4F75-B67F-6F3DA8D7A500}"/>
              </a:ext>
            </a:extLst>
          </p:cNvPr>
          <p:cNvCxnSpPr/>
          <p:nvPr/>
        </p:nvCxnSpPr>
        <p:spPr>
          <a:xfrm flipH="1">
            <a:off x="5766390" y="3051544"/>
            <a:ext cx="276444" cy="153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689CE11-8563-4659-98C5-ADD09EB2421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14212" y="3051544"/>
            <a:ext cx="523655" cy="147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5F818E-44D6-4BA4-8E3A-555511FD86E5}"/>
              </a:ext>
            </a:extLst>
          </p:cNvPr>
          <p:cNvCxnSpPr/>
          <p:nvPr/>
        </p:nvCxnSpPr>
        <p:spPr>
          <a:xfrm>
            <a:off x="6694968" y="2990406"/>
            <a:ext cx="1265271" cy="196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1E566CC-5A87-45BF-8543-08274347943B}"/>
              </a:ext>
            </a:extLst>
          </p:cNvPr>
          <p:cNvSpPr/>
          <p:nvPr/>
        </p:nvSpPr>
        <p:spPr>
          <a:xfrm>
            <a:off x="2367516" y="3572540"/>
            <a:ext cx="1063257" cy="63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propos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D1FC434-C6D2-4BA4-AF12-3A7D95643B3C}"/>
              </a:ext>
            </a:extLst>
          </p:cNvPr>
          <p:cNvCxnSpPr/>
          <p:nvPr/>
        </p:nvCxnSpPr>
        <p:spPr>
          <a:xfrm flipH="1">
            <a:off x="3407733" y="2955851"/>
            <a:ext cx="1167813" cy="65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013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F2938"/>
      </a:dk2>
      <a:lt2>
        <a:srgbClr val="E3E8E2"/>
      </a:lt2>
      <a:accent1>
        <a:srgbClr val="B04DC3"/>
      </a:accent1>
      <a:accent2>
        <a:srgbClr val="6D3BB1"/>
      </a:accent2>
      <a:accent3>
        <a:srgbClr val="4D4DC3"/>
      </a:accent3>
      <a:accent4>
        <a:srgbClr val="3B6CB1"/>
      </a:accent4>
      <a:accent5>
        <a:srgbClr val="4DAFC3"/>
      </a:accent5>
      <a:accent6>
        <a:srgbClr val="3BB194"/>
      </a:accent6>
      <a:hlink>
        <a:srgbClr val="3B8AB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7430</TotalTime>
  <Words>25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CœurWeb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CœurWeb</dc:title>
  <dc:creator>acs</dc:creator>
  <cp:lastModifiedBy>acs</cp:lastModifiedBy>
  <cp:revision>5</cp:revision>
  <dcterms:created xsi:type="dcterms:W3CDTF">2021-04-07T13:42:52Z</dcterms:created>
  <dcterms:modified xsi:type="dcterms:W3CDTF">2021-04-12T17:33:12Z</dcterms:modified>
</cp:coreProperties>
</file>