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25" d="100"/>
          <a:sy n="25" d="100"/>
        </p:scale>
        <p:origin x="396" y="-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Issue arises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</a:t>
                </a:r>
                <a:r>
                  <a:rPr lang="en-US" sz="3700" i="1" dirty="0"/>
                  <a:t>Stan</a:t>
                </a:r>
                <a:r>
                  <a:rPr lang="en-US" sz="3700" dirty="0"/>
                  <a:t>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45235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2309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259340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856040"/>
                  </p:ext>
                </p:extLst>
              </p:nvPr>
            </p:nvGraphicFramePr>
            <p:xfrm>
              <a:off x="33549793" y="7200002"/>
              <a:ext cx="10085592" cy="733476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b="1" i="0" u="none" smtClean="0">
                                  <a:ln>
                                    <a:noFill/>
                                    <a:prstDash val="dash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Roboto Bold" panose="02000000000000000000" pitchFamily="2" charset="0"/>
                                  <a:cs typeface="Roboto Bold" panose="02000000000000000000" pitchFamily="2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3400" b="1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(True</a:t>
                          </a:r>
                          <a:r>
                            <a:rPr lang="en-US" sz="3400" b="1" u="none" baseline="0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vs. EAP)</a:t>
                          </a:r>
                          <a:endParaRPr lang="en-US" sz="3400" b="1" u="none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𝟎𝟓</m:t>
                                    </m:r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856040"/>
                  </p:ext>
                </p:extLst>
              </p:nvPr>
            </p:nvGraphicFramePr>
            <p:xfrm>
              <a:off x="33549793" y="7200002"/>
              <a:ext cx="10085592" cy="733476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81" t="-25882" r="-543" b="-136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9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52979" t="-116304" r="-1915" b="-11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393347"/>
                  </p:ext>
                </p:extLst>
              </p:nvPr>
            </p:nvGraphicFramePr>
            <p:xfrm>
              <a:off x="33549793" y="15047020"/>
              <a:ext cx="10085592" cy="7980746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400" b="1" i="1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1" i="0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3400" b="1" i="1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  <m:t>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400" b="1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(True</a:t>
                          </a:r>
                          <a:r>
                            <a:rPr lang="en-US" sz="3400" b="1" i="0" u="none" baseline="0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vs. EAP</a:t>
                          </a:r>
                          <a:r>
                            <a:rPr lang="en-US" sz="3400" b="1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)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𝟎𝟓</m:t>
                                    </m:r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2.396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2406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-0.694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2.469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473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393347"/>
                  </p:ext>
                </p:extLst>
              </p:nvPr>
            </p:nvGraphicFramePr>
            <p:xfrm>
              <a:off x="33549793" y="15047020"/>
              <a:ext cx="10085592" cy="7980746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7246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81" t="-22581" r="-543" b="-13580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23913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2.396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2406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-0.694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2.469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473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381475" y="111094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5909</TotalTime>
  <Words>305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447</cp:revision>
  <dcterms:created xsi:type="dcterms:W3CDTF">2020-01-21T18:13:39Z</dcterms:created>
  <dcterms:modified xsi:type="dcterms:W3CDTF">2024-10-05T15:47:43Z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