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50" d="100"/>
          <a:sy n="50" d="100"/>
        </p:scale>
        <p:origin x="-6138" y="-314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Appears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Stan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35709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3071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307138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072734"/>
                  </p:ext>
                </p:extLst>
              </p:nvPr>
            </p:nvGraphicFramePr>
            <p:xfrm>
              <a:off x="33549793" y="7200002"/>
              <a:ext cx="10085592" cy="733215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:r>
                            <a:rPr lang="el-GR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072734"/>
                  </p:ext>
                </p:extLst>
              </p:nvPr>
            </p:nvGraphicFramePr>
            <p:xfrm>
              <a:off x="33549793" y="7200002"/>
              <a:ext cx="10085592" cy="733215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 </a:t>
                          </a:r>
                          <a:r>
                            <a:rPr lang="el-GR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52979" t="-116304" r="-1915" b="-11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8101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:r>
                            <a:rPr lang="el-GR" sz="3400" b="1" u="sng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58101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 </a:t>
                          </a:r>
                          <a:r>
                            <a:rPr lang="el-GR" sz="3400" b="1" u="sng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" panose="02000000000000000000" pitchFamily="2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a:t>λ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19565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381475" y="111094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292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424</cp:revision>
  <dcterms:created xsi:type="dcterms:W3CDTF">2020-01-21T18:13:39Z</dcterms:created>
  <dcterms:modified xsi:type="dcterms:W3CDTF">2024-10-05T12:15:07Z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