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33" d="100"/>
          <a:sy n="33" d="100"/>
        </p:scale>
        <p:origin x="12" y="-1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Appears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Stan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85314"/>
                  </p:ext>
                </p:extLst>
              </p:nvPr>
            </p:nvGraphicFramePr>
            <p:xfrm>
              <a:off x="33549793" y="7200002"/>
              <a:ext cx="10085592" cy="745407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885314"/>
                  </p:ext>
                </p:extLst>
              </p:nvPr>
            </p:nvGraphicFramePr>
            <p:xfrm>
              <a:off x="33549793" y="7200002"/>
              <a:ext cx="10085592" cy="745407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16304" r="-1915" b="-118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495556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495556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52979" t="-119565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 / 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6381475" y="110967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290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420</cp:revision>
  <dcterms:created xsi:type="dcterms:W3CDTF">2020-01-21T18:13:39Z</dcterms:created>
  <dcterms:modified xsi:type="dcterms:W3CDTF">2024-10-05T12:04:02Z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