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1750-8132-4991-BD46-0031EB9C9637}" v="285" dt="2019-10-09T12:01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2AB91750-8132-4991-BD46-0031EB9C9637}"/>
    <pc:docChg chg="undo custSel modSld">
      <pc:chgData name="Nath,D,Dipankar,JSN4 R" userId="68ef5e1d-3575-420b-8e94-66a68a391843" providerId="ADAL" clId="{2AB91750-8132-4991-BD46-0031EB9C9637}" dt="2019-10-09T14:43:06.414" v="787" actId="1076"/>
      <pc:docMkLst>
        <pc:docMk/>
      </pc:docMkLst>
      <pc:sldChg chg="modSp">
        <pc:chgData name="Nath,D,Dipankar,JSN4 R" userId="68ef5e1d-3575-420b-8e94-66a68a391843" providerId="ADAL" clId="{2AB91750-8132-4991-BD46-0031EB9C9637}" dt="2019-10-09T14:43:06.414" v="787" actId="1076"/>
        <pc:sldMkLst>
          <pc:docMk/>
          <pc:sldMk cId="968639943" sldId="259"/>
        </pc:sldMkLst>
        <pc:grpChg chg="mod">
          <ac:chgData name="Nath,D,Dipankar,JSN4 R" userId="68ef5e1d-3575-420b-8e94-66a68a391843" providerId="ADAL" clId="{2AB91750-8132-4991-BD46-0031EB9C9637}" dt="2019-10-09T14:43:06.414" v="787" actId="1076"/>
          <ac:grpSpMkLst>
            <pc:docMk/>
            <pc:sldMk cId="968639943" sldId="259"/>
            <ac:grpSpMk id="14" creationId="{53CDAAE3-F8EF-440E-B7F9-D82B59BFB312}"/>
          </ac:grpSpMkLst>
        </pc:grpChg>
      </pc:sldChg>
      <pc:sldChg chg="addSp delSp modSp">
        <pc:chgData name="Nath,D,Dipankar,JSN4 R" userId="68ef5e1d-3575-420b-8e94-66a68a391843" providerId="ADAL" clId="{2AB91750-8132-4991-BD46-0031EB9C9637}" dt="2019-10-09T12:02:08.028" v="785" actId="20577"/>
        <pc:sldMkLst>
          <pc:docMk/>
          <pc:sldMk cId="604352812" sldId="262"/>
        </pc:sldMkLst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" creationId="{F3F779F6-785E-44BF-80FE-E443638019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" creationId="{EBA3317E-87FF-42CB-B162-24E199D298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" creationId="{F8FC9510-C614-4103-9E76-D0BE78DA86D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5" creationId="{C4B01AB5-4771-41D6-B758-3D2B68BAE5F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6" creationId="{021C496B-4366-4B65-97B2-26C0CEA0CF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7" creationId="{17656D94-AD11-4539-B4AA-47B37B4237C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" creationId="{EEB791DF-8282-4604-8BB3-9A34D5408D8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" creationId="{2114964A-1B5B-4173-B210-661EE21EA27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" creationId="{E300912C-1744-4C27-B111-C3425D56EC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" creationId="{5B84DABA-D067-4F4D-98FD-5FA14F9C2B1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" creationId="{BC179455-3BC6-4B10-A11B-A33CD9B6D64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" creationId="{16EAFDE3-BC4B-4D32-8445-673B309BD1E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" creationId="{0458B37E-BE90-4DBC-B47D-6C926078C84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5" creationId="{EA97870D-411A-487B-9D9A-95D7BD8080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6" creationId="{D04AA508-208C-49B4-A117-DEC54B31078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7" creationId="{B33B5A34-6A11-4B47-8478-CE75DE63B2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8" creationId="{A724E763-5077-4577-89FD-C01921FE801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9" creationId="{4CB6439A-00B3-417B-89CB-84F279A29DE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0" creationId="{C22EC64F-23B1-400C-BE07-2B768A1B20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1" creationId="{DA7BD22B-2E7D-466E-8711-593D369501F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2" creationId="{8D40FC9B-15AB-4A2B-B7C7-4348A266476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3" creationId="{558DF052-7D6A-4AEB-B086-200DACCC4ECB}"/>
          </ac:spMkLst>
        </pc:spChg>
        <pc:spChg chg="add del">
          <ac:chgData name="Nath,D,Dipankar,JSN4 R" userId="68ef5e1d-3575-420b-8e94-66a68a391843" providerId="ADAL" clId="{2AB91750-8132-4991-BD46-0031EB9C9637}" dt="2019-10-09T11:19:42.784" v="89" actId="478"/>
          <ac:spMkLst>
            <pc:docMk/>
            <pc:sldMk cId="604352812" sldId="262"/>
            <ac:spMk id="24" creationId="{632B8094-DEE2-46D4-8F77-2C26461E37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5" creationId="{082796E1-0B4A-46F2-B34C-9CD210C69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6" creationId="{43D10710-FEC7-4F25-BEA9-3E90FF05BF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7" creationId="{6043233B-BB22-4A2C-AB02-43111C6E0F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8" creationId="{DD74E6A9-5BE6-4A6F-B821-42B77D6356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9" creationId="{DF5684A9-E9DB-4A60-AEF7-6DE6E89D60B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0" creationId="{174D5ECD-EE11-4C4D-B4B6-62D6567BE1C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1" creationId="{7DDEB7A0-9736-4C91-A8A4-B9B37D66A8A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2" creationId="{E49170D5-244B-4F3C-81B4-1BA7A683CC0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3" creationId="{A750CBB2-68B2-4C98-B7A1-042F49F6936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4" creationId="{110EC1E8-0522-4262-909D-CA0E001EB2C0}"/>
          </ac:spMkLst>
        </pc:spChg>
        <pc:spChg chg="add del mod">
          <ac:chgData name="Nath,D,Dipankar,JSN4 R" userId="68ef5e1d-3575-420b-8e94-66a68a391843" providerId="ADAL" clId="{2AB91750-8132-4991-BD46-0031EB9C9637}" dt="2019-10-09T11:28:24.046" v="220" actId="478"/>
          <ac:spMkLst>
            <pc:docMk/>
            <pc:sldMk cId="604352812" sldId="262"/>
            <ac:spMk id="35" creationId="{DB76184A-289A-4FCB-AA5F-5BB4D039E656}"/>
          </ac:spMkLst>
        </pc:spChg>
        <pc:spChg chg="add del mod">
          <ac:chgData name="Nath,D,Dipankar,JSN4 R" userId="68ef5e1d-3575-420b-8e94-66a68a391843" providerId="ADAL" clId="{2AB91750-8132-4991-BD46-0031EB9C9637}" dt="2019-10-09T11:27:52.658" v="219" actId="478"/>
          <ac:spMkLst>
            <pc:docMk/>
            <pc:sldMk cId="604352812" sldId="262"/>
            <ac:spMk id="36" creationId="{2E6B73FE-B08C-4211-A86B-AB8BCFB8CBD6}"/>
          </ac:spMkLst>
        </pc:spChg>
        <pc:spChg chg="add mod">
          <ac:chgData name="Nath,D,Dipankar,JSN4 R" userId="68ef5e1d-3575-420b-8e94-66a68a391843" providerId="ADAL" clId="{2AB91750-8132-4991-BD46-0031EB9C9637}" dt="2019-10-09T12:01:56.348" v="770" actId="1076"/>
          <ac:spMkLst>
            <pc:docMk/>
            <pc:sldMk cId="604352812" sldId="262"/>
            <ac:spMk id="38" creationId="{48880581-3D5F-4E29-B24B-1F152FAA98D2}"/>
          </ac:spMkLst>
        </pc:spChg>
        <pc:spChg chg="add mod">
          <ac:chgData name="Nath,D,Dipankar,JSN4 R" userId="68ef5e1d-3575-420b-8e94-66a68a391843" providerId="ADAL" clId="{2AB91750-8132-4991-BD46-0031EB9C9637}" dt="2019-10-09T11:38:27.438" v="555" actId="20577"/>
          <ac:spMkLst>
            <pc:docMk/>
            <pc:sldMk cId="604352812" sldId="262"/>
            <ac:spMk id="39" creationId="{7B912BF9-E4EE-45A6-B9AD-1E3A70FC2AD5}"/>
          </ac:spMkLst>
        </pc:spChg>
        <pc:spChg chg="add mod">
          <ac:chgData name="Nath,D,Dipankar,JSN4 R" userId="68ef5e1d-3575-420b-8e94-66a68a391843" providerId="ADAL" clId="{2AB91750-8132-4991-BD46-0031EB9C9637}" dt="2019-10-09T11:38:33.695" v="559" actId="20577"/>
          <ac:spMkLst>
            <pc:docMk/>
            <pc:sldMk cId="604352812" sldId="262"/>
            <ac:spMk id="40" creationId="{40D4CD5D-A3E5-4B0A-A49E-AB51762D5E1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1" creationId="{EE25C445-F58F-4367-959A-FC30CADBD6D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2" creationId="{ABCDC15A-C5A2-4337-B3A7-552A890720B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3" creationId="{81CF754D-B5F8-41F1-8EE8-0B8A04D3613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4" creationId="{FF650C5E-849A-4E11-AF5F-3FD721790E6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5" creationId="{3DE4A86F-B1DF-4AD1-9EB8-1AEA1FA2B2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6" creationId="{8ED459B5-708B-4326-A521-FB50CD906D7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7" creationId="{730E3625-E701-4DA5-88F2-F4A285A7B9E8}"/>
          </ac:spMkLst>
        </pc:spChg>
        <pc:spChg chg="add del">
          <ac:chgData name="Nath,D,Dipankar,JSN4 R" userId="68ef5e1d-3575-420b-8e94-66a68a391843" providerId="ADAL" clId="{2AB91750-8132-4991-BD46-0031EB9C9637}" dt="2019-10-09T11:32:41.667" v="363"/>
          <ac:spMkLst>
            <pc:docMk/>
            <pc:sldMk cId="604352812" sldId="262"/>
            <ac:spMk id="48" creationId="{0C4CC475-030F-4337-BDF0-1B1C61CCD1D6}"/>
          </ac:spMkLst>
        </pc:spChg>
        <pc:spChg chg="add del">
          <ac:chgData name="Nath,D,Dipankar,JSN4 R" userId="68ef5e1d-3575-420b-8e94-66a68a391843" providerId="ADAL" clId="{2AB91750-8132-4991-BD46-0031EB9C9637}" dt="2019-10-09T11:32:41.486" v="362"/>
          <ac:spMkLst>
            <pc:docMk/>
            <pc:sldMk cId="604352812" sldId="262"/>
            <ac:spMk id="49" creationId="{DE90339B-068C-40C5-B651-AE4DCC48B2F9}"/>
          </ac:spMkLst>
        </pc:spChg>
        <pc:spChg chg="add del">
          <ac:chgData name="Nath,D,Dipankar,JSN4 R" userId="68ef5e1d-3575-420b-8e94-66a68a391843" providerId="ADAL" clId="{2AB91750-8132-4991-BD46-0031EB9C9637}" dt="2019-10-09T11:32:41.293" v="361"/>
          <ac:spMkLst>
            <pc:docMk/>
            <pc:sldMk cId="604352812" sldId="262"/>
            <ac:spMk id="50" creationId="{34C986E8-C61E-46A5-A784-9171FF569B88}"/>
          </ac:spMkLst>
        </pc:spChg>
        <pc:spChg chg="add del">
          <ac:chgData name="Nath,D,Dipankar,JSN4 R" userId="68ef5e1d-3575-420b-8e94-66a68a391843" providerId="ADAL" clId="{2AB91750-8132-4991-BD46-0031EB9C9637}" dt="2019-10-09T11:32:41.120" v="360"/>
          <ac:spMkLst>
            <pc:docMk/>
            <pc:sldMk cId="604352812" sldId="262"/>
            <ac:spMk id="51" creationId="{859A98BE-604E-4143-90F4-D46018A98ECD}"/>
          </ac:spMkLst>
        </pc:spChg>
        <pc:spChg chg="add del">
          <ac:chgData name="Nath,D,Dipankar,JSN4 R" userId="68ef5e1d-3575-420b-8e94-66a68a391843" providerId="ADAL" clId="{2AB91750-8132-4991-BD46-0031EB9C9637}" dt="2019-10-09T11:32:40.943" v="359"/>
          <ac:spMkLst>
            <pc:docMk/>
            <pc:sldMk cId="604352812" sldId="262"/>
            <ac:spMk id="52" creationId="{DE946FC3-F598-4CF7-BD92-DD5A5DB110CD}"/>
          </ac:spMkLst>
        </pc:spChg>
        <pc:spChg chg="add del">
          <ac:chgData name="Nath,D,Dipankar,JSN4 R" userId="68ef5e1d-3575-420b-8e94-66a68a391843" providerId="ADAL" clId="{2AB91750-8132-4991-BD46-0031EB9C9637}" dt="2019-10-09T11:32:40.765" v="358"/>
          <ac:spMkLst>
            <pc:docMk/>
            <pc:sldMk cId="604352812" sldId="262"/>
            <ac:spMk id="53" creationId="{C5055239-9BEF-4C88-ABC0-AF700C31367E}"/>
          </ac:spMkLst>
        </pc:spChg>
        <pc:spChg chg="add del">
          <ac:chgData name="Nath,D,Dipankar,JSN4 R" userId="68ef5e1d-3575-420b-8e94-66a68a391843" providerId="ADAL" clId="{2AB91750-8132-4991-BD46-0031EB9C9637}" dt="2019-10-09T11:32:40.593" v="357"/>
          <ac:spMkLst>
            <pc:docMk/>
            <pc:sldMk cId="604352812" sldId="262"/>
            <ac:spMk id="54" creationId="{25F8D57F-5D36-404D-ABAA-B1E2B6CEF3E3}"/>
          </ac:spMkLst>
        </pc:spChg>
        <pc:spChg chg="add del">
          <ac:chgData name="Nath,D,Dipankar,JSN4 R" userId="68ef5e1d-3575-420b-8e94-66a68a391843" providerId="ADAL" clId="{2AB91750-8132-4991-BD46-0031EB9C9637}" dt="2019-10-09T11:32:40.419" v="356"/>
          <ac:spMkLst>
            <pc:docMk/>
            <pc:sldMk cId="604352812" sldId="262"/>
            <ac:spMk id="55" creationId="{E92502F8-7ED3-4863-B348-70C2977D699D}"/>
          </ac:spMkLst>
        </pc:spChg>
        <pc:spChg chg="add del">
          <ac:chgData name="Nath,D,Dipankar,JSN4 R" userId="68ef5e1d-3575-420b-8e94-66a68a391843" providerId="ADAL" clId="{2AB91750-8132-4991-BD46-0031EB9C9637}" dt="2019-10-09T11:32:40.258" v="355"/>
          <ac:spMkLst>
            <pc:docMk/>
            <pc:sldMk cId="604352812" sldId="262"/>
            <ac:spMk id="56" creationId="{112DCDF6-3299-4400-A553-4094A9C0F620}"/>
          </ac:spMkLst>
        </pc:spChg>
        <pc:spChg chg="add del">
          <ac:chgData name="Nath,D,Dipankar,JSN4 R" userId="68ef5e1d-3575-420b-8e94-66a68a391843" providerId="ADAL" clId="{2AB91750-8132-4991-BD46-0031EB9C9637}" dt="2019-10-09T11:32:40.095" v="354"/>
          <ac:spMkLst>
            <pc:docMk/>
            <pc:sldMk cId="604352812" sldId="262"/>
            <ac:spMk id="57" creationId="{56B0173A-E96B-4FE9-812C-BF01673AAB79}"/>
          </ac:spMkLst>
        </pc:spChg>
        <pc:spChg chg="add del">
          <ac:chgData name="Nath,D,Dipankar,JSN4 R" userId="68ef5e1d-3575-420b-8e94-66a68a391843" providerId="ADAL" clId="{2AB91750-8132-4991-BD46-0031EB9C9637}" dt="2019-10-09T11:32:39.918" v="353"/>
          <ac:spMkLst>
            <pc:docMk/>
            <pc:sldMk cId="604352812" sldId="262"/>
            <ac:spMk id="58" creationId="{005795EC-EEBC-44CE-BEB3-2C71692871BF}"/>
          </ac:spMkLst>
        </pc:spChg>
        <pc:spChg chg="add del">
          <ac:chgData name="Nath,D,Dipankar,JSN4 R" userId="68ef5e1d-3575-420b-8e94-66a68a391843" providerId="ADAL" clId="{2AB91750-8132-4991-BD46-0031EB9C9637}" dt="2019-10-09T11:32:39.741" v="352"/>
          <ac:spMkLst>
            <pc:docMk/>
            <pc:sldMk cId="604352812" sldId="262"/>
            <ac:spMk id="59" creationId="{050265F2-472D-4A9F-8956-66072CDFF87C}"/>
          </ac:spMkLst>
        </pc:spChg>
        <pc:spChg chg="add del">
          <ac:chgData name="Nath,D,Dipankar,JSN4 R" userId="68ef5e1d-3575-420b-8e94-66a68a391843" providerId="ADAL" clId="{2AB91750-8132-4991-BD46-0031EB9C9637}" dt="2019-10-09T11:32:39.582" v="351"/>
          <ac:spMkLst>
            <pc:docMk/>
            <pc:sldMk cId="604352812" sldId="262"/>
            <ac:spMk id="60" creationId="{DB3E0672-0CCF-4138-BBFE-77CDCBCA0F3F}"/>
          </ac:spMkLst>
        </pc:spChg>
        <pc:spChg chg="add del">
          <ac:chgData name="Nath,D,Dipankar,JSN4 R" userId="68ef5e1d-3575-420b-8e94-66a68a391843" providerId="ADAL" clId="{2AB91750-8132-4991-BD46-0031EB9C9637}" dt="2019-10-09T11:32:39.422" v="350"/>
          <ac:spMkLst>
            <pc:docMk/>
            <pc:sldMk cId="604352812" sldId="262"/>
            <ac:spMk id="61" creationId="{50525C77-A3D8-4118-A3F3-D269DD2B1BC2}"/>
          </ac:spMkLst>
        </pc:spChg>
        <pc:spChg chg="add del">
          <ac:chgData name="Nath,D,Dipankar,JSN4 R" userId="68ef5e1d-3575-420b-8e94-66a68a391843" providerId="ADAL" clId="{2AB91750-8132-4991-BD46-0031EB9C9637}" dt="2019-10-09T11:32:39.245" v="349"/>
          <ac:spMkLst>
            <pc:docMk/>
            <pc:sldMk cId="604352812" sldId="262"/>
            <ac:spMk id="62" creationId="{65E2885D-E931-41C5-B91F-027FE8BCCB86}"/>
          </ac:spMkLst>
        </pc:spChg>
        <pc:spChg chg="add del">
          <ac:chgData name="Nath,D,Dipankar,JSN4 R" userId="68ef5e1d-3575-420b-8e94-66a68a391843" providerId="ADAL" clId="{2AB91750-8132-4991-BD46-0031EB9C9637}" dt="2019-10-09T11:32:39.068" v="348"/>
          <ac:spMkLst>
            <pc:docMk/>
            <pc:sldMk cId="604352812" sldId="262"/>
            <ac:spMk id="63" creationId="{F5D728BB-D6FD-4EB4-944C-78035B9D9832}"/>
          </ac:spMkLst>
        </pc:spChg>
        <pc:spChg chg="add del">
          <ac:chgData name="Nath,D,Dipankar,JSN4 R" userId="68ef5e1d-3575-420b-8e94-66a68a391843" providerId="ADAL" clId="{2AB91750-8132-4991-BD46-0031EB9C9637}" dt="2019-10-09T11:32:38.971" v="347"/>
          <ac:spMkLst>
            <pc:docMk/>
            <pc:sldMk cId="604352812" sldId="262"/>
            <ac:spMk id="64" creationId="{A6177651-975D-4A76-9A6B-AF4C77BD0C82}"/>
          </ac:spMkLst>
        </pc:spChg>
        <pc:spChg chg="add del">
          <ac:chgData name="Nath,D,Dipankar,JSN4 R" userId="68ef5e1d-3575-420b-8e94-66a68a391843" providerId="ADAL" clId="{2AB91750-8132-4991-BD46-0031EB9C9637}" dt="2019-10-09T11:32:38.970" v="346"/>
          <ac:spMkLst>
            <pc:docMk/>
            <pc:sldMk cId="604352812" sldId="262"/>
            <ac:spMk id="65" creationId="{CFF15092-C766-465C-B8B2-E5A5137E2194}"/>
          </ac:spMkLst>
        </pc:spChg>
        <pc:spChg chg="add del">
          <ac:chgData name="Nath,D,Dipankar,JSN4 R" userId="68ef5e1d-3575-420b-8e94-66a68a391843" providerId="ADAL" clId="{2AB91750-8132-4991-BD46-0031EB9C9637}" dt="2019-10-09T11:32:38.950" v="345"/>
          <ac:spMkLst>
            <pc:docMk/>
            <pc:sldMk cId="604352812" sldId="262"/>
            <ac:spMk id="66" creationId="{00481F5D-E002-4DE0-AF79-B9D523D3453C}"/>
          </ac:spMkLst>
        </pc:spChg>
        <pc:spChg chg="add del">
          <ac:chgData name="Nath,D,Dipankar,JSN4 R" userId="68ef5e1d-3575-420b-8e94-66a68a391843" providerId="ADAL" clId="{2AB91750-8132-4991-BD46-0031EB9C9637}" dt="2019-10-09T11:32:38.389" v="344"/>
          <ac:spMkLst>
            <pc:docMk/>
            <pc:sldMk cId="604352812" sldId="262"/>
            <ac:spMk id="67" creationId="{BF8DAB30-6B16-4902-B0B1-A16BAB32CF0A}"/>
          </ac:spMkLst>
        </pc:spChg>
        <pc:spChg chg="add del">
          <ac:chgData name="Nath,D,Dipankar,JSN4 R" userId="68ef5e1d-3575-420b-8e94-66a68a391843" providerId="ADAL" clId="{2AB91750-8132-4991-BD46-0031EB9C9637}" dt="2019-10-09T11:33:04.205" v="389"/>
          <ac:spMkLst>
            <pc:docMk/>
            <pc:sldMk cId="604352812" sldId="262"/>
            <ac:spMk id="68" creationId="{BED8856D-1526-4A41-A585-403A8782DD71}"/>
          </ac:spMkLst>
        </pc:spChg>
        <pc:spChg chg="add del">
          <ac:chgData name="Nath,D,Dipankar,JSN4 R" userId="68ef5e1d-3575-420b-8e94-66a68a391843" providerId="ADAL" clId="{2AB91750-8132-4991-BD46-0031EB9C9637}" dt="2019-10-09T11:33:04.014" v="388"/>
          <ac:spMkLst>
            <pc:docMk/>
            <pc:sldMk cId="604352812" sldId="262"/>
            <ac:spMk id="69" creationId="{0D1A43CC-3E72-42FB-A586-8F3FF6C9E307}"/>
          </ac:spMkLst>
        </pc:spChg>
        <pc:spChg chg="add del">
          <ac:chgData name="Nath,D,Dipankar,JSN4 R" userId="68ef5e1d-3575-420b-8e94-66a68a391843" providerId="ADAL" clId="{2AB91750-8132-4991-BD46-0031EB9C9637}" dt="2019-10-09T11:33:03.845" v="387"/>
          <ac:spMkLst>
            <pc:docMk/>
            <pc:sldMk cId="604352812" sldId="262"/>
            <ac:spMk id="70" creationId="{6E54E995-927B-4E9E-B80C-CCB16B1F3308}"/>
          </ac:spMkLst>
        </pc:spChg>
        <pc:spChg chg="add del">
          <ac:chgData name="Nath,D,Dipankar,JSN4 R" userId="68ef5e1d-3575-420b-8e94-66a68a391843" providerId="ADAL" clId="{2AB91750-8132-4991-BD46-0031EB9C9637}" dt="2019-10-09T11:33:03.676" v="386"/>
          <ac:spMkLst>
            <pc:docMk/>
            <pc:sldMk cId="604352812" sldId="262"/>
            <ac:spMk id="71" creationId="{9B17F2B0-F0DF-4673-833F-06C04E3FBA26}"/>
          </ac:spMkLst>
        </pc:spChg>
        <pc:spChg chg="add del">
          <ac:chgData name="Nath,D,Dipankar,JSN4 R" userId="68ef5e1d-3575-420b-8e94-66a68a391843" providerId="ADAL" clId="{2AB91750-8132-4991-BD46-0031EB9C9637}" dt="2019-10-09T11:33:03.501" v="385"/>
          <ac:spMkLst>
            <pc:docMk/>
            <pc:sldMk cId="604352812" sldId="262"/>
            <ac:spMk id="72" creationId="{6A0D4580-C7EE-43C0-8466-8EF726EEFE47}"/>
          </ac:spMkLst>
        </pc:spChg>
        <pc:spChg chg="add del">
          <ac:chgData name="Nath,D,Dipankar,JSN4 R" userId="68ef5e1d-3575-420b-8e94-66a68a391843" providerId="ADAL" clId="{2AB91750-8132-4991-BD46-0031EB9C9637}" dt="2019-10-09T11:33:03.341" v="384"/>
          <ac:spMkLst>
            <pc:docMk/>
            <pc:sldMk cId="604352812" sldId="262"/>
            <ac:spMk id="73" creationId="{4756F71D-A27C-47D0-95B8-84AED456B7A5}"/>
          </ac:spMkLst>
        </pc:spChg>
        <pc:spChg chg="add del">
          <ac:chgData name="Nath,D,Dipankar,JSN4 R" userId="68ef5e1d-3575-420b-8e94-66a68a391843" providerId="ADAL" clId="{2AB91750-8132-4991-BD46-0031EB9C9637}" dt="2019-10-09T11:33:03.152" v="383"/>
          <ac:spMkLst>
            <pc:docMk/>
            <pc:sldMk cId="604352812" sldId="262"/>
            <ac:spMk id="74" creationId="{E2EF7335-2E65-4CC5-B822-5D39078AE65C}"/>
          </ac:spMkLst>
        </pc:spChg>
        <pc:spChg chg="add del">
          <ac:chgData name="Nath,D,Dipankar,JSN4 R" userId="68ef5e1d-3575-420b-8e94-66a68a391843" providerId="ADAL" clId="{2AB91750-8132-4991-BD46-0031EB9C9637}" dt="2019-10-09T11:33:02.976" v="382"/>
          <ac:spMkLst>
            <pc:docMk/>
            <pc:sldMk cId="604352812" sldId="262"/>
            <ac:spMk id="75" creationId="{4E25BB1C-A6C3-429A-B04C-32469C3C4F08}"/>
          </ac:spMkLst>
        </pc:spChg>
        <pc:spChg chg="add del">
          <ac:chgData name="Nath,D,Dipankar,JSN4 R" userId="68ef5e1d-3575-420b-8e94-66a68a391843" providerId="ADAL" clId="{2AB91750-8132-4991-BD46-0031EB9C9637}" dt="2019-10-09T11:33:02.802" v="381"/>
          <ac:spMkLst>
            <pc:docMk/>
            <pc:sldMk cId="604352812" sldId="262"/>
            <ac:spMk id="76" creationId="{82646170-022F-40FE-B7F1-D2969215C2B8}"/>
          </ac:spMkLst>
        </pc:spChg>
        <pc:spChg chg="add del">
          <ac:chgData name="Nath,D,Dipankar,JSN4 R" userId="68ef5e1d-3575-420b-8e94-66a68a391843" providerId="ADAL" clId="{2AB91750-8132-4991-BD46-0031EB9C9637}" dt="2019-10-09T11:33:02.626" v="380"/>
          <ac:spMkLst>
            <pc:docMk/>
            <pc:sldMk cId="604352812" sldId="262"/>
            <ac:spMk id="77" creationId="{A4904B91-39C3-495B-AA2B-4DA7F150435E}"/>
          </ac:spMkLst>
        </pc:spChg>
        <pc:spChg chg="add del">
          <ac:chgData name="Nath,D,Dipankar,JSN4 R" userId="68ef5e1d-3575-420b-8e94-66a68a391843" providerId="ADAL" clId="{2AB91750-8132-4991-BD46-0031EB9C9637}" dt="2019-10-09T11:33:02.461" v="379"/>
          <ac:spMkLst>
            <pc:docMk/>
            <pc:sldMk cId="604352812" sldId="262"/>
            <ac:spMk id="78" creationId="{CCF88962-CF81-4556-BF67-5809A3ECA3C2}"/>
          </ac:spMkLst>
        </pc:spChg>
        <pc:spChg chg="add del">
          <ac:chgData name="Nath,D,Dipankar,JSN4 R" userId="68ef5e1d-3575-420b-8e94-66a68a391843" providerId="ADAL" clId="{2AB91750-8132-4991-BD46-0031EB9C9637}" dt="2019-10-09T11:33:02.285" v="378"/>
          <ac:spMkLst>
            <pc:docMk/>
            <pc:sldMk cId="604352812" sldId="262"/>
            <ac:spMk id="79" creationId="{55A10037-7A15-470D-9226-D9AE45D3D630}"/>
          </ac:spMkLst>
        </pc:spChg>
        <pc:spChg chg="add del">
          <ac:chgData name="Nath,D,Dipankar,JSN4 R" userId="68ef5e1d-3575-420b-8e94-66a68a391843" providerId="ADAL" clId="{2AB91750-8132-4991-BD46-0031EB9C9637}" dt="2019-10-09T11:33:02.162" v="377"/>
          <ac:spMkLst>
            <pc:docMk/>
            <pc:sldMk cId="604352812" sldId="262"/>
            <ac:spMk id="80" creationId="{4DF43829-70D5-41D0-A14F-6E9A8762A695}"/>
          </ac:spMkLst>
        </pc:spChg>
        <pc:spChg chg="add del">
          <ac:chgData name="Nath,D,Dipankar,JSN4 R" userId="68ef5e1d-3575-420b-8e94-66a68a391843" providerId="ADAL" clId="{2AB91750-8132-4991-BD46-0031EB9C9637}" dt="2019-10-09T11:33:10.909" v="399"/>
          <ac:spMkLst>
            <pc:docMk/>
            <pc:sldMk cId="604352812" sldId="262"/>
            <ac:spMk id="81" creationId="{7CB046B4-3AEE-43B0-8B61-DA608B61D921}"/>
          </ac:spMkLst>
        </pc:spChg>
        <pc:spChg chg="add del">
          <ac:chgData name="Nath,D,Dipankar,JSN4 R" userId="68ef5e1d-3575-420b-8e94-66a68a391843" providerId="ADAL" clId="{2AB91750-8132-4991-BD46-0031EB9C9637}" dt="2019-10-09T11:33:10.701" v="398"/>
          <ac:spMkLst>
            <pc:docMk/>
            <pc:sldMk cId="604352812" sldId="262"/>
            <ac:spMk id="82" creationId="{CFB73610-BCF5-4908-83B8-2286112363E7}"/>
          </ac:spMkLst>
        </pc:spChg>
        <pc:spChg chg="add del">
          <ac:chgData name="Nath,D,Dipankar,JSN4 R" userId="68ef5e1d-3575-420b-8e94-66a68a391843" providerId="ADAL" clId="{2AB91750-8132-4991-BD46-0031EB9C9637}" dt="2019-10-09T11:33:10.524" v="397"/>
          <ac:spMkLst>
            <pc:docMk/>
            <pc:sldMk cId="604352812" sldId="262"/>
            <ac:spMk id="83" creationId="{5CB1693C-37D5-4DCC-AB2B-0E9AD709BB3E}"/>
          </ac:spMkLst>
        </pc:spChg>
        <pc:spChg chg="add del">
          <ac:chgData name="Nath,D,Dipankar,JSN4 R" userId="68ef5e1d-3575-420b-8e94-66a68a391843" providerId="ADAL" clId="{2AB91750-8132-4991-BD46-0031EB9C9637}" dt="2019-10-09T11:33:10.331" v="396"/>
          <ac:spMkLst>
            <pc:docMk/>
            <pc:sldMk cId="604352812" sldId="262"/>
            <ac:spMk id="84" creationId="{6857DD3A-973C-4934-9BF9-E7D2B46D47E2}"/>
          </ac:spMkLst>
        </pc:spChg>
        <pc:spChg chg="add del">
          <ac:chgData name="Nath,D,Dipankar,JSN4 R" userId="68ef5e1d-3575-420b-8e94-66a68a391843" providerId="ADAL" clId="{2AB91750-8132-4991-BD46-0031EB9C9637}" dt="2019-10-09T11:33:10.140" v="395"/>
          <ac:spMkLst>
            <pc:docMk/>
            <pc:sldMk cId="604352812" sldId="262"/>
            <ac:spMk id="85" creationId="{25B986F9-1C29-448E-B626-970D4B82A27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6" creationId="{8A88AA54-BB22-48FC-965D-76E3A494BB2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7" creationId="{7209F2B6-C773-4844-B42F-39836DD30C2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8" creationId="{F22FD45D-C252-48E0-8A0E-F1B5A03324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9" creationId="{A2470561-4F41-458A-8276-2C582F43ACC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0" creationId="{AB56D01A-84C8-4F0E-9FFD-59B49EEF8B5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1" creationId="{A1E15D03-882A-4089-B2D5-C46E772FA75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2" creationId="{654442DC-EC7F-49FC-914F-3717F7E1018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3" creationId="{A45D2B6C-1661-4178-B176-4330B225F87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4" creationId="{8232C4B9-74F6-4DE7-BD9A-DB867A0AE1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5" creationId="{561D1421-1D99-445D-9C01-965D2B177D9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6" creationId="{C97851C5-A35C-4C44-AF31-2E35181D3C7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7" creationId="{D5445601-4BE7-4776-9127-E17FFD56DFF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8" creationId="{FACEE51B-C28E-451D-9D4D-BBAE61D217C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9" creationId="{0973642B-78F4-4A77-8B3F-A610A50A3A4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0" creationId="{6F59CF98-6319-4802-BC0F-679E71DFB4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1" creationId="{3CE0E47B-77DD-498D-A9EE-0E42699DB85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2" creationId="{E80D3819-1D1A-4A77-86D7-EA599B0D7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3" creationId="{1C323A74-B88A-4122-85F5-0B474A0823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4" creationId="{10D24CB4-5DC2-407A-B1F2-17FC9543C6B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5" creationId="{1F1E6F99-4C37-41AC-81A1-5DB75B2C86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6" creationId="{48CBFE5E-D9A9-41AC-97B9-C637D07788D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7" creationId="{A9622F06-DF93-4938-931D-F66575A42D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8" creationId="{BA2AFA42-19B2-49F4-9288-4CE5F78F38FC}"/>
          </ac:spMkLst>
        </pc:spChg>
        <pc:spChg chg="add del">
          <ac:chgData name="Nath,D,Dipankar,JSN4 R" userId="68ef5e1d-3575-420b-8e94-66a68a391843" providerId="ADAL" clId="{2AB91750-8132-4991-BD46-0031EB9C9637}" dt="2019-10-09T11:33:53.773" v="442"/>
          <ac:spMkLst>
            <pc:docMk/>
            <pc:sldMk cId="604352812" sldId="262"/>
            <ac:spMk id="109" creationId="{7A103B77-63DD-405C-AB8F-3B981290DF8A}"/>
          </ac:spMkLst>
        </pc:spChg>
        <pc:spChg chg="add del">
          <ac:chgData name="Nath,D,Dipankar,JSN4 R" userId="68ef5e1d-3575-420b-8e94-66a68a391843" providerId="ADAL" clId="{2AB91750-8132-4991-BD46-0031EB9C9637}" dt="2019-10-09T11:33:53.460" v="441"/>
          <ac:spMkLst>
            <pc:docMk/>
            <pc:sldMk cId="604352812" sldId="262"/>
            <ac:spMk id="110" creationId="{C6FEC8B5-C305-4717-9D8E-3662F0FDE02E}"/>
          </ac:spMkLst>
        </pc:spChg>
        <pc:spChg chg="add del">
          <ac:chgData name="Nath,D,Dipankar,JSN4 R" userId="68ef5e1d-3575-420b-8e94-66a68a391843" providerId="ADAL" clId="{2AB91750-8132-4991-BD46-0031EB9C9637}" dt="2019-10-09T11:33:53.212" v="440"/>
          <ac:spMkLst>
            <pc:docMk/>
            <pc:sldMk cId="604352812" sldId="262"/>
            <ac:spMk id="111" creationId="{9583AC3A-8AA9-4454-BB4A-24877E5CC29B}"/>
          </ac:spMkLst>
        </pc:spChg>
        <pc:spChg chg="add del">
          <ac:chgData name="Nath,D,Dipankar,JSN4 R" userId="68ef5e1d-3575-420b-8e94-66a68a391843" providerId="ADAL" clId="{2AB91750-8132-4991-BD46-0031EB9C9637}" dt="2019-10-09T11:33:53.021" v="439"/>
          <ac:spMkLst>
            <pc:docMk/>
            <pc:sldMk cId="604352812" sldId="262"/>
            <ac:spMk id="112" creationId="{3499BCA2-FBC7-441A-B160-78015821A67F}"/>
          </ac:spMkLst>
        </pc:spChg>
        <pc:spChg chg="add del">
          <ac:chgData name="Nath,D,Dipankar,JSN4 R" userId="68ef5e1d-3575-420b-8e94-66a68a391843" providerId="ADAL" clId="{2AB91750-8132-4991-BD46-0031EB9C9637}" dt="2019-10-09T11:33:52.845" v="438"/>
          <ac:spMkLst>
            <pc:docMk/>
            <pc:sldMk cId="604352812" sldId="262"/>
            <ac:spMk id="113" creationId="{9E934DBB-EB62-47AF-B4C4-C07F82F4D0C8}"/>
          </ac:spMkLst>
        </pc:spChg>
        <pc:spChg chg="add del">
          <ac:chgData name="Nath,D,Dipankar,JSN4 R" userId="68ef5e1d-3575-420b-8e94-66a68a391843" providerId="ADAL" clId="{2AB91750-8132-4991-BD46-0031EB9C9637}" dt="2019-10-09T11:33:52.704" v="437"/>
          <ac:spMkLst>
            <pc:docMk/>
            <pc:sldMk cId="604352812" sldId="262"/>
            <ac:spMk id="114" creationId="{19DC27A2-2862-4F7C-B33B-6635CE9388C1}"/>
          </ac:spMkLst>
        </pc:spChg>
        <pc:spChg chg="add del">
          <ac:chgData name="Nath,D,Dipankar,JSN4 R" userId="68ef5e1d-3575-420b-8e94-66a68a391843" providerId="ADAL" clId="{2AB91750-8132-4991-BD46-0031EB9C9637}" dt="2019-10-09T11:33:52.525" v="436"/>
          <ac:spMkLst>
            <pc:docMk/>
            <pc:sldMk cId="604352812" sldId="262"/>
            <ac:spMk id="115" creationId="{23E83F9E-33F1-410F-9C82-C29127896EC6}"/>
          </ac:spMkLst>
        </pc:spChg>
        <pc:spChg chg="add del">
          <ac:chgData name="Nath,D,Dipankar,JSN4 R" userId="68ef5e1d-3575-420b-8e94-66a68a391843" providerId="ADAL" clId="{2AB91750-8132-4991-BD46-0031EB9C9637}" dt="2019-10-09T11:33:52.349" v="435"/>
          <ac:spMkLst>
            <pc:docMk/>
            <pc:sldMk cId="604352812" sldId="262"/>
            <ac:spMk id="116" creationId="{67B38EEE-1C84-4CA4-B4D0-14EE2959EF4B}"/>
          </ac:spMkLst>
        </pc:spChg>
        <pc:spChg chg="add del">
          <ac:chgData name="Nath,D,Dipankar,JSN4 R" userId="68ef5e1d-3575-420b-8e94-66a68a391843" providerId="ADAL" clId="{2AB91750-8132-4991-BD46-0031EB9C9637}" dt="2019-10-09T11:33:52.189" v="434"/>
          <ac:spMkLst>
            <pc:docMk/>
            <pc:sldMk cId="604352812" sldId="262"/>
            <ac:spMk id="117" creationId="{41B14EB4-F68E-435B-B944-B2A115755C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8" creationId="{048565AC-E168-43D0-89E6-06B358EF897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9" creationId="{E2D5FD3A-1BC2-4420-9F24-0502A7DB4B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0" creationId="{59B06FFF-5A45-426C-85E5-E9877B67F3F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1" creationId="{AA823CDE-7D65-4B21-8935-6A97E8AB171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2" creationId="{313B8739-2B45-421E-896B-B0A928D5910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3" creationId="{403F6B16-52BD-47E1-988D-3A8506255A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4" creationId="{60FABE99-93F0-4167-884B-7E920A1883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5" creationId="{77442754-75D0-48FA-B522-C3D312A7D64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6" creationId="{C02EE791-3268-4EE4-951D-B3CFE282858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7" creationId="{31C96A80-F964-4334-A28E-26B4C13A44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8" creationId="{33479EF6-9BD6-413D-9E3B-59E8C0D3056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9" creationId="{31C19BAA-F81D-4CCC-8AF0-1A9502F8550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0" creationId="{141AAC5C-D5A9-4430-9C46-20E55EEA94B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1" creationId="{F658E21D-3465-428A-AA0F-5E6630BAED9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2" creationId="{BA659006-F7FC-4FB6-9231-491C9E075CB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3" creationId="{FD57E119-4EC3-4F28-81F3-868C2DC0033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4" creationId="{988E681D-EF62-4070-8D7C-C5EDE912231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5" creationId="{298E42C6-7DDD-48EF-A5AC-335F164069E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6" creationId="{111C3E95-27C6-4728-8197-04CBFE0F37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7" creationId="{C2308138-8586-40EF-926F-3247112BBCE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8" creationId="{3607D51F-CB8F-442C-B76A-C8F18264A7B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9" creationId="{C0F52E0A-50F0-4EF7-853A-913EF13C46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0" creationId="{0D9A7CEA-469D-4529-B090-8CDF7668481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1" creationId="{5CC4E177-8D3C-49C5-99E2-252EB7F7281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2" creationId="{4053CA0C-7DA4-4313-B5CA-87CB3B2F2484}"/>
          </ac:spMkLst>
        </pc:spChg>
        <pc:spChg chg="add del">
          <ac:chgData name="Nath,D,Dipankar,JSN4 R" userId="68ef5e1d-3575-420b-8e94-66a68a391843" providerId="ADAL" clId="{2AB91750-8132-4991-BD46-0031EB9C9637}" dt="2019-10-09T11:34:08.300" v="469"/>
          <ac:spMkLst>
            <pc:docMk/>
            <pc:sldMk cId="604352812" sldId="262"/>
            <ac:spMk id="143" creationId="{3A67A2C1-0B50-438E-94AA-9271793C25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4" creationId="{3EBFA066-B8FA-4058-87F4-08F2DD51C607}"/>
          </ac:spMkLst>
        </pc:spChg>
        <pc:spChg chg="add mod">
          <ac:chgData name="Nath,D,Dipankar,JSN4 R" userId="68ef5e1d-3575-420b-8e94-66a68a391843" providerId="ADAL" clId="{2AB91750-8132-4991-BD46-0031EB9C9637}" dt="2019-10-09T11:39:05.320" v="569" actId="20577"/>
          <ac:spMkLst>
            <pc:docMk/>
            <pc:sldMk cId="604352812" sldId="262"/>
            <ac:spMk id="145" creationId="{289912F0-9F86-4596-BD65-5B7247E1C937}"/>
          </ac:spMkLst>
        </pc:spChg>
        <pc:spChg chg="add mod">
          <ac:chgData name="Nath,D,Dipankar,JSN4 R" userId="68ef5e1d-3575-420b-8e94-66a68a391843" providerId="ADAL" clId="{2AB91750-8132-4991-BD46-0031EB9C9637}" dt="2019-10-09T11:38:41.066" v="561" actId="1076"/>
          <ac:spMkLst>
            <pc:docMk/>
            <pc:sldMk cId="604352812" sldId="262"/>
            <ac:spMk id="146" creationId="{DD47F48C-28FD-4589-8F4E-902C36E21DF8}"/>
          </ac:spMkLst>
        </pc:spChg>
        <pc:spChg chg="add mod">
          <ac:chgData name="Nath,D,Dipankar,JSN4 R" userId="68ef5e1d-3575-420b-8e94-66a68a391843" providerId="ADAL" clId="{2AB91750-8132-4991-BD46-0031EB9C9637}" dt="2019-10-09T11:38:49.666" v="563" actId="1076"/>
          <ac:spMkLst>
            <pc:docMk/>
            <pc:sldMk cId="604352812" sldId="262"/>
            <ac:spMk id="147" creationId="{AD8CDB85-5483-4924-B44F-7828552F0136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8" creationId="{1FDA64C2-827D-4312-A1D7-0911B62A5D3D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9" creationId="{922FF6D1-6A11-4677-9F4E-0D5BF039CB93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0" creationId="{B3AADB85-2FFC-45C4-B15F-EC21C0E06AFE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1" creationId="{1CE7F17C-ABD7-41A1-8469-7F6CA208EAD8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2" creationId="{1784A0A6-1C28-4752-B382-6C9B4D2F6A69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3" creationId="{FED3D131-DE1C-4BBA-8D3B-7AD64AF7539C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4" creationId="{6CF0877A-0577-48EE-AC81-2C75E4BB4F40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5" creationId="{24D24A1B-5B40-46A8-BDFE-11B10A13F667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3" creationId="{BBF318EA-E307-4CB5-9325-521F4D7A7991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4" creationId="{DA968CF8-745C-4B18-BCD9-190C96D66344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5" creationId="{FCDBF835-DF3F-4CEF-AE68-7915E41C195B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6" creationId="{42B6E057-BA04-4F9F-8113-85BCFDE003F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7" creationId="{C9B76FD6-4C3E-4F34-B735-9691CCF24CD9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8" creationId="{239667C5-DDB5-4E6C-9488-E4E954C3591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9" creationId="{A0897C80-35C0-4D24-A0C6-2953F1C2ACD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0" creationId="{AF33CB42-8D60-42E6-B00D-C0861FF03A48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1" creationId="{9E321A6C-B0E2-44A9-B9D8-2A94A2A27DC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2" creationId="{51A48782-B7A0-419D-8EA0-DE79DF2840E5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3" creationId="{1AE8DE1D-CEA7-423C-9026-0666E29CBB66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4" creationId="{016F6988-E35E-4F77-9CEC-C5C45103588A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5" creationId="{0616F87B-B5CC-47D0-81A3-2FF029CA1550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6" creationId="{B78435C5-0B37-4D95-9F9A-5C8544FBC032}"/>
          </ac:spMkLst>
        </pc:spChg>
        <pc:spChg chg="add mod">
          <ac:chgData name="Nath,D,Dipankar,JSN4 R" userId="68ef5e1d-3575-420b-8e94-66a68a391843" providerId="ADAL" clId="{2AB91750-8132-4991-BD46-0031EB9C9637}" dt="2019-10-09T11:45:57.482" v="708" actId="1076"/>
          <ac:spMkLst>
            <pc:docMk/>
            <pc:sldMk cId="604352812" sldId="262"/>
            <ac:spMk id="227" creationId="{EB4816C3-11B3-4F9E-AF77-64447DF0AB87}"/>
          </ac:spMkLst>
        </pc:spChg>
        <pc:spChg chg="add mod">
          <ac:chgData name="Nath,D,Dipankar,JSN4 R" userId="68ef5e1d-3575-420b-8e94-66a68a391843" providerId="ADAL" clId="{2AB91750-8132-4991-BD46-0031EB9C9637}" dt="2019-10-09T11:48:10.313" v="767" actId="1076"/>
          <ac:spMkLst>
            <pc:docMk/>
            <pc:sldMk cId="604352812" sldId="262"/>
            <ac:spMk id="228" creationId="{B7037D5D-707B-42D0-935B-7EB222F69E2C}"/>
          </ac:spMkLst>
        </pc:spChg>
        <pc:spChg chg="add mod">
          <ac:chgData name="Nath,D,Dipankar,JSN4 R" userId="68ef5e1d-3575-420b-8e94-66a68a391843" providerId="ADAL" clId="{2AB91750-8132-4991-BD46-0031EB9C9637}" dt="2019-10-09T11:47:32.203" v="761" actId="207"/>
          <ac:spMkLst>
            <pc:docMk/>
            <pc:sldMk cId="604352812" sldId="262"/>
            <ac:spMk id="237" creationId="{DA0C5401-07F8-472F-9F41-D32AC2B64AC5}"/>
          </ac:spMkLst>
        </pc:spChg>
        <pc:spChg chg="add mod">
          <ac:chgData name="Nath,D,Dipankar,JSN4 R" userId="68ef5e1d-3575-420b-8e94-66a68a391843" providerId="ADAL" clId="{2AB91750-8132-4991-BD46-0031EB9C9637}" dt="2019-10-09T11:47:39.266" v="763" actId="1076"/>
          <ac:spMkLst>
            <pc:docMk/>
            <pc:sldMk cId="604352812" sldId="262"/>
            <ac:spMk id="238" creationId="{ADA4ABC6-A634-4B70-9827-DA1213A8E932}"/>
          </ac:spMkLst>
        </pc:spChg>
        <pc:spChg chg="add mod">
          <ac:chgData name="Nath,D,Dipankar,JSN4 R" userId="68ef5e1d-3575-420b-8e94-66a68a391843" providerId="ADAL" clId="{2AB91750-8132-4991-BD46-0031EB9C9637}" dt="2019-10-09T11:47:47.528" v="765" actId="1076"/>
          <ac:spMkLst>
            <pc:docMk/>
            <pc:sldMk cId="604352812" sldId="262"/>
            <ac:spMk id="239" creationId="{5AAE780F-A400-4573-8CFF-CF6709F85BD7}"/>
          </ac:spMkLst>
        </pc:spChg>
        <pc:spChg chg="add mod">
          <ac:chgData name="Nath,D,Dipankar,JSN4 R" userId="68ef5e1d-3575-420b-8e94-66a68a391843" providerId="ADAL" clId="{2AB91750-8132-4991-BD46-0031EB9C9637}" dt="2019-10-09T12:02:08.028" v="785" actId="20577"/>
          <ac:spMkLst>
            <pc:docMk/>
            <pc:sldMk cId="604352812" sldId="262"/>
            <ac:spMk id="241" creationId="{5F52508D-0493-418E-AC4E-AA711D49D2A1}"/>
          </ac:spMkLst>
        </pc:spChg>
        <pc:picChg chg="add mod">
          <ac:chgData name="Nath,D,Dipankar,JSN4 R" userId="68ef5e1d-3575-420b-8e94-66a68a391843" providerId="ADAL" clId="{2AB91750-8132-4991-BD46-0031EB9C9637}" dt="2019-10-09T11:38:06.465" v="551" actId="1035"/>
          <ac:picMkLst>
            <pc:docMk/>
            <pc:sldMk cId="604352812" sldId="262"/>
            <ac:picMk id="37" creationId="{CFDEDF2A-B63D-43D9-A4A9-B6AE8731EA1B}"/>
          </ac:picMkLst>
        </pc:picChg>
        <pc:cxnChg chg="add mod">
          <ac:chgData name="Nath,D,Dipankar,JSN4 R" userId="68ef5e1d-3575-420b-8e94-66a68a391843" providerId="ADAL" clId="{2AB91750-8132-4991-BD46-0031EB9C9637}" dt="2019-10-09T11:41:06.897" v="646" actId="692"/>
          <ac:cxnSpMkLst>
            <pc:docMk/>
            <pc:sldMk cId="604352812" sldId="262"/>
            <ac:cxnSpMk id="157" creationId="{00AD9D06-97A6-48E7-8844-D928DF631216}"/>
          </ac:cxnSpMkLst>
        </pc:cxnChg>
        <pc:cxnChg chg="add mod">
          <ac:chgData name="Nath,D,Dipankar,JSN4 R" userId="68ef5e1d-3575-420b-8e94-66a68a391843" providerId="ADAL" clId="{2AB91750-8132-4991-BD46-0031EB9C9637}" dt="2019-10-09T11:48:07.409" v="766" actId="14100"/>
          <ac:cxnSpMkLst>
            <pc:docMk/>
            <pc:sldMk cId="604352812" sldId="262"/>
            <ac:cxnSpMk id="159" creationId="{BA59EE69-3552-4EA2-8526-379C37FDDF9E}"/>
          </ac:cxnSpMkLst>
        </pc:cxnChg>
        <pc:cxnChg chg="add mod">
          <ac:chgData name="Nath,D,Dipankar,JSN4 R" userId="68ef5e1d-3575-420b-8e94-66a68a391843" providerId="ADAL" clId="{2AB91750-8132-4991-BD46-0031EB9C9637}" dt="2019-10-09T11:41:53.602" v="662" actId="14100"/>
          <ac:cxnSpMkLst>
            <pc:docMk/>
            <pc:sldMk cId="604352812" sldId="262"/>
            <ac:cxnSpMk id="160" creationId="{A34B82E1-A3A3-4836-8577-DB51033FF70A}"/>
          </ac:cxnSpMkLst>
        </pc:cxnChg>
        <pc:cxnChg chg="add mod">
          <ac:chgData name="Nath,D,Dipankar,JSN4 R" userId="68ef5e1d-3575-420b-8e94-66a68a391843" providerId="ADAL" clId="{2AB91750-8132-4991-BD46-0031EB9C9637}" dt="2019-10-09T11:43:20.002" v="676" actId="11529"/>
          <ac:cxnSpMkLst>
            <pc:docMk/>
            <pc:sldMk cId="604352812" sldId="262"/>
            <ac:cxnSpMk id="178" creationId="{C9829374-0BD5-49EB-A8CA-9CD52ED122C0}"/>
          </ac:cxnSpMkLst>
        </pc:cxnChg>
        <pc:cxnChg chg="add mod">
          <ac:chgData name="Nath,D,Dipankar,JSN4 R" userId="68ef5e1d-3575-420b-8e94-66a68a391843" providerId="ADAL" clId="{2AB91750-8132-4991-BD46-0031EB9C9637}" dt="2019-10-09T11:43:26.426" v="677" actId="11529"/>
          <ac:cxnSpMkLst>
            <pc:docMk/>
            <pc:sldMk cId="604352812" sldId="262"/>
            <ac:cxnSpMk id="180" creationId="{AE942E66-C916-44CD-ACA6-66A89C31BC6F}"/>
          </ac:cxnSpMkLst>
        </pc:cxnChg>
        <pc:cxnChg chg="add mod">
          <ac:chgData name="Nath,D,Dipankar,JSN4 R" userId="68ef5e1d-3575-420b-8e94-66a68a391843" providerId="ADAL" clId="{2AB91750-8132-4991-BD46-0031EB9C9637}" dt="2019-10-09T11:43:33.730" v="679" actId="14100"/>
          <ac:cxnSpMkLst>
            <pc:docMk/>
            <pc:sldMk cId="604352812" sldId="262"/>
            <ac:cxnSpMk id="182" creationId="{792DC1FB-996F-4181-8D3A-30208E47FE2B}"/>
          </ac:cxnSpMkLst>
        </pc:cxnChg>
        <pc:cxnChg chg="add mod">
          <ac:chgData name="Nath,D,Dipankar,JSN4 R" userId="68ef5e1d-3575-420b-8e94-66a68a391843" providerId="ADAL" clId="{2AB91750-8132-4991-BD46-0031EB9C9637}" dt="2019-10-09T11:43:43.298" v="680" actId="11529"/>
          <ac:cxnSpMkLst>
            <pc:docMk/>
            <pc:sldMk cId="604352812" sldId="262"/>
            <ac:cxnSpMk id="185" creationId="{FA005D98-2A78-4132-A70B-32A107AC286B}"/>
          </ac:cxnSpMkLst>
        </pc:cxnChg>
        <pc:cxnChg chg="add mod">
          <ac:chgData name="Nath,D,Dipankar,JSN4 R" userId="68ef5e1d-3575-420b-8e94-66a68a391843" providerId="ADAL" clId="{2AB91750-8132-4991-BD46-0031EB9C9637}" dt="2019-10-09T11:43:49.138" v="681" actId="11529"/>
          <ac:cxnSpMkLst>
            <pc:docMk/>
            <pc:sldMk cId="604352812" sldId="262"/>
            <ac:cxnSpMk id="187" creationId="{2DFAF55E-49A3-4853-947F-B1BB0E31CDBD}"/>
          </ac:cxnSpMkLst>
        </pc:cxnChg>
        <pc:cxnChg chg="add mod">
          <ac:chgData name="Nath,D,Dipankar,JSN4 R" userId="68ef5e1d-3575-420b-8e94-66a68a391843" providerId="ADAL" clId="{2AB91750-8132-4991-BD46-0031EB9C9637}" dt="2019-10-09T11:43:54.137" v="682" actId="11529"/>
          <ac:cxnSpMkLst>
            <pc:docMk/>
            <pc:sldMk cId="604352812" sldId="262"/>
            <ac:cxnSpMk id="189" creationId="{D5EC24AE-4BD8-43F2-B7CB-056E486893D6}"/>
          </ac:cxnSpMkLst>
        </pc:cxnChg>
        <pc:cxnChg chg="add mod">
          <ac:chgData name="Nath,D,Dipankar,JSN4 R" userId="68ef5e1d-3575-420b-8e94-66a68a391843" providerId="ADAL" clId="{2AB91750-8132-4991-BD46-0031EB9C9637}" dt="2019-10-09T11:43:58.770" v="683" actId="11529"/>
          <ac:cxnSpMkLst>
            <pc:docMk/>
            <pc:sldMk cId="604352812" sldId="262"/>
            <ac:cxnSpMk id="191" creationId="{EE902B36-00DE-43E6-B867-CF01D5704E33}"/>
          </ac:cxnSpMkLst>
        </pc:cxnChg>
        <pc:cxnChg chg="add mod">
          <ac:chgData name="Nath,D,Dipankar,JSN4 R" userId="68ef5e1d-3575-420b-8e94-66a68a391843" providerId="ADAL" clId="{2AB91750-8132-4991-BD46-0031EB9C9637}" dt="2019-10-09T11:44:02.547" v="684" actId="11529"/>
          <ac:cxnSpMkLst>
            <pc:docMk/>
            <pc:sldMk cId="604352812" sldId="262"/>
            <ac:cxnSpMk id="193" creationId="{4040D648-4D4B-4581-8054-67ACAB2B3801}"/>
          </ac:cxnSpMkLst>
        </pc:cxnChg>
        <pc:cxnChg chg="add mod">
          <ac:chgData name="Nath,D,Dipankar,JSN4 R" userId="68ef5e1d-3575-420b-8e94-66a68a391843" providerId="ADAL" clId="{2AB91750-8132-4991-BD46-0031EB9C9637}" dt="2019-10-09T11:44:08.330" v="685" actId="11529"/>
          <ac:cxnSpMkLst>
            <pc:docMk/>
            <pc:sldMk cId="604352812" sldId="262"/>
            <ac:cxnSpMk id="195" creationId="{A6297543-5A7B-448D-977F-398C4DF5F647}"/>
          </ac:cxnSpMkLst>
        </pc:cxnChg>
        <pc:cxnChg chg="add mod">
          <ac:chgData name="Nath,D,Dipankar,JSN4 R" userId="68ef5e1d-3575-420b-8e94-66a68a391843" providerId="ADAL" clId="{2AB91750-8132-4991-BD46-0031EB9C9637}" dt="2019-10-09T11:44:17.704" v="686" actId="11529"/>
          <ac:cxnSpMkLst>
            <pc:docMk/>
            <pc:sldMk cId="604352812" sldId="262"/>
            <ac:cxnSpMk id="197" creationId="{B8D81CC8-C24E-49CE-B90C-01122D1C416F}"/>
          </ac:cxnSpMkLst>
        </pc:cxnChg>
        <pc:cxnChg chg="add mod">
          <ac:chgData name="Nath,D,Dipankar,JSN4 R" userId="68ef5e1d-3575-420b-8e94-66a68a391843" providerId="ADAL" clId="{2AB91750-8132-4991-BD46-0031EB9C9637}" dt="2019-10-09T11:44:21.714" v="687" actId="11529"/>
          <ac:cxnSpMkLst>
            <pc:docMk/>
            <pc:sldMk cId="604352812" sldId="262"/>
            <ac:cxnSpMk id="199" creationId="{344671EE-5DB2-4F09-BB5D-7BDF919F30C1}"/>
          </ac:cxnSpMkLst>
        </pc:cxnChg>
        <pc:cxnChg chg="add mod">
          <ac:chgData name="Nath,D,Dipankar,JSN4 R" userId="68ef5e1d-3575-420b-8e94-66a68a391843" providerId="ADAL" clId="{2AB91750-8132-4991-BD46-0031EB9C9637}" dt="2019-10-09T11:44:25.113" v="688" actId="11529"/>
          <ac:cxnSpMkLst>
            <pc:docMk/>
            <pc:sldMk cId="604352812" sldId="262"/>
            <ac:cxnSpMk id="201" creationId="{E759A2B8-3D43-4E9B-85EC-64660628FD48}"/>
          </ac:cxnSpMkLst>
        </pc:cxnChg>
        <pc:cxnChg chg="add mod">
          <ac:chgData name="Nath,D,Dipankar,JSN4 R" userId="68ef5e1d-3575-420b-8e94-66a68a391843" providerId="ADAL" clId="{2AB91750-8132-4991-BD46-0031EB9C9637}" dt="2019-10-09T11:44:29.449" v="689" actId="11529"/>
          <ac:cxnSpMkLst>
            <pc:docMk/>
            <pc:sldMk cId="604352812" sldId="262"/>
            <ac:cxnSpMk id="203" creationId="{71477263-A74F-4E23-92B4-37CB7868EF31}"/>
          </ac:cxnSpMkLst>
        </pc:cxnChg>
        <pc:cxnChg chg="add mod">
          <ac:chgData name="Nath,D,Dipankar,JSN4 R" userId="68ef5e1d-3575-420b-8e94-66a68a391843" providerId="ADAL" clId="{2AB91750-8132-4991-BD46-0031EB9C9637}" dt="2019-10-09T11:44:32.977" v="690" actId="11529"/>
          <ac:cxnSpMkLst>
            <pc:docMk/>
            <pc:sldMk cId="604352812" sldId="262"/>
            <ac:cxnSpMk id="205" creationId="{A8835FF8-81C6-40C8-9182-26C03F092E13}"/>
          </ac:cxnSpMkLst>
        </pc:cxnChg>
        <pc:cxnChg chg="add mod">
          <ac:chgData name="Nath,D,Dipankar,JSN4 R" userId="68ef5e1d-3575-420b-8e94-66a68a391843" providerId="ADAL" clId="{2AB91750-8132-4991-BD46-0031EB9C9637}" dt="2019-10-09T11:44:36.482" v="691" actId="11529"/>
          <ac:cxnSpMkLst>
            <pc:docMk/>
            <pc:sldMk cId="604352812" sldId="262"/>
            <ac:cxnSpMk id="207" creationId="{D2C28DDA-58EF-4587-AC28-EAB4B8AA7135}"/>
          </ac:cxnSpMkLst>
        </pc:cxnChg>
        <pc:cxnChg chg="add mod">
          <ac:chgData name="Nath,D,Dipankar,JSN4 R" userId="68ef5e1d-3575-420b-8e94-66a68a391843" providerId="ADAL" clId="{2AB91750-8132-4991-BD46-0031EB9C9637}" dt="2019-10-09T11:44:40.034" v="692" actId="11529"/>
          <ac:cxnSpMkLst>
            <pc:docMk/>
            <pc:sldMk cId="604352812" sldId="262"/>
            <ac:cxnSpMk id="209" creationId="{BC8A905B-02E8-42B2-AB49-52552B5AB818}"/>
          </ac:cxnSpMkLst>
        </pc:cxnChg>
        <pc:cxnChg chg="add mod">
          <ac:chgData name="Nath,D,Dipankar,JSN4 R" userId="68ef5e1d-3575-420b-8e94-66a68a391843" providerId="ADAL" clId="{2AB91750-8132-4991-BD46-0031EB9C9637}" dt="2019-10-09T11:44:43.906" v="693" actId="11529"/>
          <ac:cxnSpMkLst>
            <pc:docMk/>
            <pc:sldMk cId="604352812" sldId="262"/>
            <ac:cxnSpMk id="211" creationId="{8CD09521-1CE0-4A21-81C8-C5E399ED7A9E}"/>
          </ac:cxnSpMkLst>
        </pc:cxnChg>
        <pc:cxnChg chg="add mod">
          <ac:chgData name="Nath,D,Dipankar,JSN4 R" userId="68ef5e1d-3575-420b-8e94-66a68a391843" providerId="ADAL" clId="{2AB91750-8132-4991-BD46-0031EB9C9637}" dt="2019-10-09T11:44:50.841" v="694" actId="11529"/>
          <ac:cxnSpMkLst>
            <pc:docMk/>
            <pc:sldMk cId="604352812" sldId="262"/>
            <ac:cxnSpMk id="213" creationId="{AFC8DD1C-D1FC-4176-BFDC-73D05404DD7A}"/>
          </ac:cxnSpMkLst>
        </pc:cxnChg>
        <pc:cxnChg chg="add mod">
          <ac:chgData name="Nath,D,Dipankar,JSN4 R" userId="68ef5e1d-3575-420b-8e94-66a68a391843" providerId="ADAL" clId="{2AB91750-8132-4991-BD46-0031EB9C9637}" dt="2019-10-09T11:44:54.897" v="695" actId="11529"/>
          <ac:cxnSpMkLst>
            <pc:docMk/>
            <pc:sldMk cId="604352812" sldId="262"/>
            <ac:cxnSpMk id="215" creationId="{90DAFEFB-19D2-4C19-AFD7-A4A9D1FE24BD}"/>
          </ac:cxnSpMkLst>
        </pc:cxnChg>
        <pc:cxnChg chg="add mod">
          <ac:chgData name="Nath,D,Dipankar,JSN4 R" userId="68ef5e1d-3575-420b-8e94-66a68a391843" providerId="ADAL" clId="{2AB91750-8132-4991-BD46-0031EB9C9637}" dt="2019-10-09T11:44:59.218" v="696" actId="11529"/>
          <ac:cxnSpMkLst>
            <pc:docMk/>
            <pc:sldMk cId="604352812" sldId="262"/>
            <ac:cxnSpMk id="217" creationId="{42211D8E-4DA7-4A80-9ACE-2FEA3D5B2808}"/>
          </ac:cxnSpMkLst>
        </pc:cxnChg>
        <pc:cxnChg chg="add mod">
          <ac:chgData name="Nath,D,Dipankar,JSN4 R" userId="68ef5e1d-3575-420b-8e94-66a68a391843" providerId="ADAL" clId="{2AB91750-8132-4991-BD46-0031EB9C9637}" dt="2019-10-09T11:45:02.864" v="697" actId="11529"/>
          <ac:cxnSpMkLst>
            <pc:docMk/>
            <pc:sldMk cId="604352812" sldId="262"/>
            <ac:cxnSpMk id="219" creationId="{50DDD961-2C7F-4E2E-A636-E0116F34273A}"/>
          </ac:cxnSpMkLst>
        </pc:cxnChg>
        <pc:cxnChg chg="add mod">
          <ac:chgData name="Nath,D,Dipankar,JSN4 R" userId="68ef5e1d-3575-420b-8e94-66a68a391843" providerId="ADAL" clId="{2AB91750-8132-4991-BD46-0031EB9C9637}" dt="2019-10-09T11:45:11.074" v="699" actId="14100"/>
          <ac:cxnSpMkLst>
            <pc:docMk/>
            <pc:sldMk cId="604352812" sldId="262"/>
            <ac:cxnSpMk id="221" creationId="{62E061E1-F8A8-4FF4-B73F-21C9A132841D}"/>
          </ac:cxnSpMkLst>
        </pc:cxnChg>
        <pc:cxnChg chg="add mod">
          <ac:chgData name="Nath,D,Dipankar,JSN4 R" userId="68ef5e1d-3575-420b-8e94-66a68a391843" providerId="ADAL" clId="{2AB91750-8132-4991-BD46-0031EB9C9637}" dt="2019-10-09T11:45:16.457" v="700" actId="11529"/>
          <ac:cxnSpMkLst>
            <pc:docMk/>
            <pc:sldMk cId="604352812" sldId="262"/>
            <ac:cxnSpMk id="224" creationId="{C06E7DD8-6DE5-4A23-B707-F9D23EC0393B}"/>
          </ac:cxnSpMkLst>
        </pc:cxnChg>
        <pc:cxnChg chg="add mod">
          <ac:chgData name="Nath,D,Dipankar,JSN4 R" userId="68ef5e1d-3575-420b-8e94-66a68a391843" providerId="ADAL" clId="{2AB91750-8132-4991-BD46-0031EB9C9637}" dt="2019-10-09T11:45:21.634" v="701" actId="11529"/>
          <ac:cxnSpMkLst>
            <pc:docMk/>
            <pc:sldMk cId="604352812" sldId="262"/>
            <ac:cxnSpMk id="226" creationId="{B27880B3-440C-41CC-8BA3-645D0D29D84A}"/>
          </ac:cxnSpMkLst>
        </pc:cxnChg>
        <pc:cxnChg chg="add mod">
          <ac:chgData name="Nath,D,Dipankar,JSN4 R" userId="68ef5e1d-3575-420b-8e94-66a68a391843" providerId="ADAL" clId="{2AB91750-8132-4991-BD46-0031EB9C9637}" dt="2019-10-09T11:46:47.547" v="755" actId="11529"/>
          <ac:cxnSpMkLst>
            <pc:docMk/>
            <pc:sldMk cId="604352812" sldId="262"/>
            <ac:cxnSpMk id="230" creationId="{03287A73-EC25-4E42-B0E5-04E186AC2367}"/>
          </ac:cxnSpMkLst>
        </pc:cxnChg>
        <pc:cxnChg chg="add mod">
          <ac:chgData name="Nath,D,Dipankar,JSN4 R" userId="68ef5e1d-3575-420b-8e94-66a68a391843" providerId="ADAL" clId="{2AB91750-8132-4991-BD46-0031EB9C9637}" dt="2019-10-09T11:46:51.761" v="756" actId="11529"/>
          <ac:cxnSpMkLst>
            <pc:docMk/>
            <pc:sldMk cId="604352812" sldId="262"/>
            <ac:cxnSpMk id="232" creationId="{88F54D9C-01C6-4402-A11E-4CFBC775A060}"/>
          </ac:cxnSpMkLst>
        </pc:cxnChg>
        <pc:cxnChg chg="add mod">
          <ac:chgData name="Nath,D,Dipankar,JSN4 R" userId="68ef5e1d-3575-420b-8e94-66a68a391843" providerId="ADAL" clId="{2AB91750-8132-4991-BD46-0031EB9C9637}" dt="2019-10-09T11:46:55.817" v="757" actId="11529"/>
          <ac:cxnSpMkLst>
            <pc:docMk/>
            <pc:sldMk cId="604352812" sldId="262"/>
            <ac:cxnSpMk id="234" creationId="{108A7270-B5AE-40C6-A60D-C9D76451DD2F}"/>
          </ac:cxnSpMkLst>
        </pc:cxnChg>
        <pc:cxnChg chg="add mod">
          <ac:chgData name="Nath,D,Dipankar,JSN4 R" userId="68ef5e1d-3575-420b-8e94-66a68a391843" providerId="ADAL" clId="{2AB91750-8132-4991-BD46-0031EB9C9637}" dt="2019-10-09T11:47:02.337" v="758" actId="11529"/>
          <ac:cxnSpMkLst>
            <pc:docMk/>
            <pc:sldMk cId="604352812" sldId="262"/>
            <ac:cxnSpMk id="236" creationId="{13E58113-5D0D-4A4C-B2D9-BA3A717BCE6D}"/>
          </ac:cxnSpMkLst>
        </pc:cxn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2702764" y="2191324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1817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79F6-785E-44BF-80FE-E44363801904}"/>
              </a:ext>
            </a:extLst>
          </p:cNvPr>
          <p:cNvSpPr/>
          <p:nvPr/>
        </p:nvSpPr>
        <p:spPr>
          <a:xfrm>
            <a:off x="1447364" y="2635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3317E-87FF-42CB-B162-24E199D298AD}"/>
              </a:ext>
            </a:extLst>
          </p:cNvPr>
          <p:cNvSpPr/>
          <p:nvPr/>
        </p:nvSpPr>
        <p:spPr>
          <a:xfrm>
            <a:off x="1599764" y="2788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9510-C614-4103-9E76-D0BE78DA86DA}"/>
              </a:ext>
            </a:extLst>
          </p:cNvPr>
          <p:cNvSpPr/>
          <p:nvPr/>
        </p:nvSpPr>
        <p:spPr>
          <a:xfrm>
            <a:off x="1752164" y="2940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01AB5-4771-41D6-B758-3D2B68BAE5FD}"/>
              </a:ext>
            </a:extLst>
          </p:cNvPr>
          <p:cNvSpPr/>
          <p:nvPr/>
        </p:nvSpPr>
        <p:spPr>
          <a:xfrm>
            <a:off x="1904564" y="3093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C496B-4366-4B65-97B2-26C0CEA0CF10}"/>
              </a:ext>
            </a:extLst>
          </p:cNvPr>
          <p:cNvSpPr/>
          <p:nvPr/>
        </p:nvSpPr>
        <p:spPr>
          <a:xfrm>
            <a:off x="2056964" y="3245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6D94-AD11-4539-B4AA-47B37B4237CC}"/>
              </a:ext>
            </a:extLst>
          </p:cNvPr>
          <p:cNvSpPr/>
          <p:nvPr/>
        </p:nvSpPr>
        <p:spPr>
          <a:xfrm>
            <a:off x="2209364" y="3397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91DF-8282-4604-8BB3-9A34D5408D8F}"/>
              </a:ext>
            </a:extLst>
          </p:cNvPr>
          <p:cNvSpPr/>
          <p:nvPr/>
        </p:nvSpPr>
        <p:spPr>
          <a:xfrm>
            <a:off x="2361764" y="3550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4964A-1B5B-4173-B210-661EE21EA27B}"/>
              </a:ext>
            </a:extLst>
          </p:cNvPr>
          <p:cNvSpPr/>
          <p:nvPr/>
        </p:nvSpPr>
        <p:spPr>
          <a:xfrm>
            <a:off x="2514164" y="3702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0912C-1744-4C27-B111-C3425D56EC04}"/>
              </a:ext>
            </a:extLst>
          </p:cNvPr>
          <p:cNvSpPr/>
          <p:nvPr/>
        </p:nvSpPr>
        <p:spPr>
          <a:xfrm>
            <a:off x="2666564" y="3855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DABA-D067-4F4D-98FD-5FA14F9C2B1E}"/>
              </a:ext>
            </a:extLst>
          </p:cNvPr>
          <p:cNvSpPr/>
          <p:nvPr/>
        </p:nvSpPr>
        <p:spPr>
          <a:xfrm>
            <a:off x="2818964" y="4007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9455-3BC6-4B10-A11B-A33CD9B6D643}"/>
              </a:ext>
            </a:extLst>
          </p:cNvPr>
          <p:cNvSpPr/>
          <p:nvPr/>
        </p:nvSpPr>
        <p:spPr>
          <a:xfrm>
            <a:off x="2971364" y="4159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AFDE3-BC4B-4D32-8445-673B309BD1EE}"/>
              </a:ext>
            </a:extLst>
          </p:cNvPr>
          <p:cNvSpPr/>
          <p:nvPr/>
        </p:nvSpPr>
        <p:spPr>
          <a:xfrm>
            <a:off x="3609976" y="2595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8B37E-BE90-4DBC-B47D-6C926078C84A}"/>
              </a:ext>
            </a:extLst>
          </p:cNvPr>
          <p:cNvSpPr/>
          <p:nvPr/>
        </p:nvSpPr>
        <p:spPr>
          <a:xfrm>
            <a:off x="3762376" y="2747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7870D-411A-487B-9D9A-95D7BD80806C}"/>
              </a:ext>
            </a:extLst>
          </p:cNvPr>
          <p:cNvSpPr/>
          <p:nvPr/>
        </p:nvSpPr>
        <p:spPr>
          <a:xfrm>
            <a:off x="3914776" y="2900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A508-208C-49B4-A117-DEC54B31078E}"/>
              </a:ext>
            </a:extLst>
          </p:cNvPr>
          <p:cNvSpPr/>
          <p:nvPr/>
        </p:nvSpPr>
        <p:spPr>
          <a:xfrm>
            <a:off x="4067176" y="3052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B5A34-6A11-4B47-8478-CE75DE63B210}"/>
              </a:ext>
            </a:extLst>
          </p:cNvPr>
          <p:cNvSpPr/>
          <p:nvPr/>
        </p:nvSpPr>
        <p:spPr>
          <a:xfrm>
            <a:off x="4219576" y="3205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4E763-5077-4577-89FD-C01921FE801B}"/>
              </a:ext>
            </a:extLst>
          </p:cNvPr>
          <p:cNvSpPr/>
          <p:nvPr/>
        </p:nvSpPr>
        <p:spPr>
          <a:xfrm>
            <a:off x="4371976" y="3357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6439A-00B3-417B-89CB-84F279A29DEA}"/>
              </a:ext>
            </a:extLst>
          </p:cNvPr>
          <p:cNvSpPr/>
          <p:nvPr/>
        </p:nvSpPr>
        <p:spPr>
          <a:xfrm>
            <a:off x="4524376" y="3509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EC64F-23B1-400C-BE07-2B768A1B20F7}"/>
              </a:ext>
            </a:extLst>
          </p:cNvPr>
          <p:cNvSpPr/>
          <p:nvPr/>
        </p:nvSpPr>
        <p:spPr>
          <a:xfrm>
            <a:off x="4676776" y="3662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BD22B-2E7D-466E-8711-593D369501FF}"/>
              </a:ext>
            </a:extLst>
          </p:cNvPr>
          <p:cNvSpPr/>
          <p:nvPr/>
        </p:nvSpPr>
        <p:spPr>
          <a:xfrm>
            <a:off x="4829176" y="3814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0FC9B-15AB-4A2B-B7C7-4348A266476B}"/>
              </a:ext>
            </a:extLst>
          </p:cNvPr>
          <p:cNvSpPr/>
          <p:nvPr/>
        </p:nvSpPr>
        <p:spPr>
          <a:xfrm>
            <a:off x="4981576" y="3967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DF052-7D6A-4AEB-B086-200DACCC4ECB}"/>
              </a:ext>
            </a:extLst>
          </p:cNvPr>
          <p:cNvSpPr/>
          <p:nvPr/>
        </p:nvSpPr>
        <p:spPr>
          <a:xfrm>
            <a:off x="5133976" y="4119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796E1-0B4A-46F2-B34C-9CD210C69A3E}"/>
              </a:ext>
            </a:extLst>
          </p:cNvPr>
          <p:cNvSpPr/>
          <p:nvPr/>
        </p:nvSpPr>
        <p:spPr>
          <a:xfrm>
            <a:off x="3123764" y="4312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10710-FEC7-4F25-BEA9-3E90FF05BF20}"/>
              </a:ext>
            </a:extLst>
          </p:cNvPr>
          <p:cNvSpPr/>
          <p:nvPr/>
        </p:nvSpPr>
        <p:spPr>
          <a:xfrm>
            <a:off x="3276164" y="4464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3233B-BB22-4A2C-AB02-43111C6E0FF7}"/>
              </a:ext>
            </a:extLst>
          </p:cNvPr>
          <p:cNvSpPr/>
          <p:nvPr/>
        </p:nvSpPr>
        <p:spPr>
          <a:xfrm>
            <a:off x="3428564" y="4617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4E6A9-5BE6-4A6F-B821-42B77D6356D7}"/>
              </a:ext>
            </a:extLst>
          </p:cNvPr>
          <p:cNvSpPr/>
          <p:nvPr/>
        </p:nvSpPr>
        <p:spPr>
          <a:xfrm>
            <a:off x="3580964" y="4769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84A9-E9DB-4A60-AEF7-6DE6E89D60BF}"/>
              </a:ext>
            </a:extLst>
          </p:cNvPr>
          <p:cNvSpPr/>
          <p:nvPr/>
        </p:nvSpPr>
        <p:spPr>
          <a:xfrm>
            <a:off x="3733364" y="4921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D5ECD-EE11-4C4D-B4B6-62D6567BE1C6}"/>
              </a:ext>
            </a:extLst>
          </p:cNvPr>
          <p:cNvSpPr/>
          <p:nvPr/>
        </p:nvSpPr>
        <p:spPr>
          <a:xfrm>
            <a:off x="5286376" y="4271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EB7A0-9736-4C91-A8A4-B9B37D66A8AB}"/>
              </a:ext>
            </a:extLst>
          </p:cNvPr>
          <p:cNvSpPr/>
          <p:nvPr/>
        </p:nvSpPr>
        <p:spPr>
          <a:xfrm>
            <a:off x="5438776" y="4424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170D5-244B-4F3C-81B4-1BA7A683CC0E}"/>
              </a:ext>
            </a:extLst>
          </p:cNvPr>
          <p:cNvSpPr/>
          <p:nvPr/>
        </p:nvSpPr>
        <p:spPr>
          <a:xfrm>
            <a:off x="5591176" y="4576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CBB2-68B2-4C98-B7A1-042F49F6936A}"/>
              </a:ext>
            </a:extLst>
          </p:cNvPr>
          <p:cNvSpPr/>
          <p:nvPr/>
        </p:nvSpPr>
        <p:spPr>
          <a:xfrm>
            <a:off x="5743576" y="4729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EC1E8-0522-4262-909D-CA0E001EB2C0}"/>
              </a:ext>
            </a:extLst>
          </p:cNvPr>
          <p:cNvSpPr/>
          <p:nvPr/>
        </p:nvSpPr>
        <p:spPr>
          <a:xfrm>
            <a:off x="5895976" y="4881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DEDF2A-B63D-43D9-A4A9-B6AE873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" y="4215904"/>
            <a:ext cx="1135236" cy="1066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/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blipFill>
                <a:blip r:embed="rId3"/>
                <a:stretch>
                  <a:fillRect l="-4455" r="-396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912BF9-E4EE-45A6-B9AD-1E3A70FC2AD5}"/>
              </a:ext>
            </a:extLst>
          </p:cNvPr>
          <p:cNvSpPr txBox="1"/>
          <p:nvPr/>
        </p:nvSpPr>
        <p:spPr>
          <a:xfrm>
            <a:off x="782628" y="805776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4CD5D-A3E5-4B0A-A49E-AB51762D5E1C}"/>
              </a:ext>
            </a:extLst>
          </p:cNvPr>
          <p:cNvSpPr txBox="1"/>
          <p:nvPr/>
        </p:nvSpPr>
        <p:spPr>
          <a:xfrm>
            <a:off x="2818964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/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blipFill>
                <a:blip r:embed="rId4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/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blipFill>
                <a:blip r:embed="rId5"/>
                <a:stretch>
                  <a:fillRect l="-4036" r="-35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1CF754D-B5F8-41F1-8EE8-0B8A04D36139}"/>
              </a:ext>
            </a:extLst>
          </p:cNvPr>
          <p:cNvSpPr/>
          <p:nvPr/>
        </p:nvSpPr>
        <p:spPr>
          <a:xfrm>
            <a:off x="4695827" y="162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50C5E-849A-4E11-AF5F-3FD721790E64}"/>
              </a:ext>
            </a:extLst>
          </p:cNvPr>
          <p:cNvSpPr/>
          <p:nvPr/>
        </p:nvSpPr>
        <p:spPr>
          <a:xfrm>
            <a:off x="4848227" y="1772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4A86F-B1DF-4AD1-9EB8-1AEA1FA2B2D9}"/>
              </a:ext>
            </a:extLst>
          </p:cNvPr>
          <p:cNvSpPr/>
          <p:nvPr/>
        </p:nvSpPr>
        <p:spPr>
          <a:xfrm>
            <a:off x="5000627" y="1924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459B5-708B-4326-A521-FB50CD906D7E}"/>
              </a:ext>
            </a:extLst>
          </p:cNvPr>
          <p:cNvSpPr/>
          <p:nvPr/>
        </p:nvSpPr>
        <p:spPr>
          <a:xfrm>
            <a:off x="5153027" y="2077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E3625-E701-4DA5-88F2-F4A285A7B9E8}"/>
              </a:ext>
            </a:extLst>
          </p:cNvPr>
          <p:cNvSpPr/>
          <p:nvPr/>
        </p:nvSpPr>
        <p:spPr>
          <a:xfrm>
            <a:off x="5305427" y="2229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88AA54-BB22-48FC-965D-76E3A494BB2E}"/>
              </a:ext>
            </a:extLst>
          </p:cNvPr>
          <p:cNvSpPr/>
          <p:nvPr/>
        </p:nvSpPr>
        <p:spPr>
          <a:xfrm>
            <a:off x="5457827" y="2382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9F2B6-C773-4844-B42F-39836DD30C22}"/>
              </a:ext>
            </a:extLst>
          </p:cNvPr>
          <p:cNvSpPr/>
          <p:nvPr/>
        </p:nvSpPr>
        <p:spPr>
          <a:xfrm>
            <a:off x="5610227" y="2534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2FD45D-C252-48E0-8A0E-F1B5A03324D6}"/>
              </a:ext>
            </a:extLst>
          </p:cNvPr>
          <p:cNvSpPr/>
          <p:nvPr/>
        </p:nvSpPr>
        <p:spPr>
          <a:xfrm>
            <a:off x="5762627" y="2686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470561-4F41-458A-8276-2C582F43ACC0}"/>
              </a:ext>
            </a:extLst>
          </p:cNvPr>
          <p:cNvSpPr/>
          <p:nvPr/>
        </p:nvSpPr>
        <p:spPr>
          <a:xfrm>
            <a:off x="5915027" y="2839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56D01A-84C8-4F0E-9FFD-59B49EEF8B55}"/>
              </a:ext>
            </a:extLst>
          </p:cNvPr>
          <p:cNvSpPr/>
          <p:nvPr/>
        </p:nvSpPr>
        <p:spPr>
          <a:xfrm>
            <a:off x="6067427" y="2991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E15D03-882A-4089-B2D5-C46E772FA750}"/>
              </a:ext>
            </a:extLst>
          </p:cNvPr>
          <p:cNvSpPr/>
          <p:nvPr/>
        </p:nvSpPr>
        <p:spPr>
          <a:xfrm>
            <a:off x="6219827" y="3144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4442DC-EC7F-49FC-914F-3717F7E10182}"/>
              </a:ext>
            </a:extLst>
          </p:cNvPr>
          <p:cNvSpPr/>
          <p:nvPr/>
        </p:nvSpPr>
        <p:spPr>
          <a:xfrm>
            <a:off x="6372227" y="3296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5D2B6C-1661-4178-B176-4330B225F874}"/>
              </a:ext>
            </a:extLst>
          </p:cNvPr>
          <p:cNvSpPr/>
          <p:nvPr/>
        </p:nvSpPr>
        <p:spPr>
          <a:xfrm>
            <a:off x="6524627" y="3448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32C4B9-74F6-4DE7-BD9A-DB867A0AE1D6}"/>
              </a:ext>
            </a:extLst>
          </p:cNvPr>
          <p:cNvSpPr/>
          <p:nvPr/>
        </p:nvSpPr>
        <p:spPr>
          <a:xfrm>
            <a:off x="6677027" y="3601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1D1421-1D99-445D-9C01-965D2B177D95}"/>
              </a:ext>
            </a:extLst>
          </p:cNvPr>
          <p:cNvSpPr/>
          <p:nvPr/>
        </p:nvSpPr>
        <p:spPr>
          <a:xfrm>
            <a:off x="6829427" y="3753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97851C5-A35C-4C44-AF31-2E35181D3C7A}"/>
              </a:ext>
            </a:extLst>
          </p:cNvPr>
          <p:cNvSpPr/>
          <p:nvPr/>
        </p:nvSpPr>
        <p:spPr>
          <a:xfrm>
            <a:off x="6981827" y="3906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45601-4BE7-4776-9127-E17FFD56DFF1}"/>
              </a:ext>
            </a:extLst>
          </p:cNvPr>
          <p:cNvSpPr/>
          <p:nvPr/>
        </p:nvSpPr>
        <p:spPr>
          <a:xfrm>
            <a:off x="7134227" y="4058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CEE51B-C28E-451D-9D4D-BBAE61D217CE}"/>
              </a:ext>
            </a:extLst>
          </p:cNvPr>
          <p:cNvSpPr/>
          <p:nvPr/>
        </p:nvSpPr>
        <p:spPr>
          <a:xfrm>
            <a:off x="7286627" y="4210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973642B-78F4-4A77-8B3F-A610A50A3A47}"/>
              </a:ext>
            </a:extLst>
          </p:cNvPr>
          <p:cNvSpPr/>
          <p:nvPr/>
        </p:nvSpPr>
        <p:spPr>
          <a:xfrm>
            <a:off x="7439027" y="4363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59CF98-6319-4802-BC0F-679E71DFB4BC}"/>
              </a:ext>
            </a:extLst>
          </p:cNvPr>
          <p:cNvSpPr/>
          <p:nvPr/>
        </p:nvSpPr>
        <p:spPr>
          <a:xfrm>
            <a:off x="7591427" y="4515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E0E47B-77DD-498D-A9EE-0E42699DB851}"/>
              </a:ext>
            </a:extLst>
          </p:cNvPr>
          <p:cNvSpPr/>
          <p:nvPr/>
        </p:nvSpPr>
        <p:spPr>
          <a:xfrm>
            <a:off x="7743827" y="4668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0D3819-1D1A-4A77-86D7-EA599B0D7A3E}"/>
              </a:ext>
            </a:extLst>
          </p:cNvPr>
          <p:cNvSpPr/>
          <p:nvPr/>
        </p:nvSpPr>
        <p:spPr>
          <a:xfrm>
            <a:off x="7896227" y="4820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323A74-B88A-4122-85F5-0B474A0823AD}"/>
              </a:ext>
            </a:extLst>
          </p:cNvPr>
          <p:cNvSpPr/>
          <p:nvPr/>
        </p:nvSpPr>
        <p:spPr>
          <a:xfrm>
            <a:off x="8048627" y="4972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D24CB4-5DC2-407A-B1F2-17FC9543C6BD}"/>
              </a:ext>
            </a:extLst>
          </p:cNvPr>
          <p:cNvSpPr/>
          <p:nvPr/>
        </p:nvSpPr>
        <p:spPr>
          <a:xfrm>
            <a:off x="8201027" y="5125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1E6F99-4C37-41AC-81A1-5DB75B2C86D6}"/>
              </a:ext>
            </a:extLst>
          </p:cNvPr>
          <p:cNvSpPr/>
          <p:nvPr/>
        </p:nvSpPr>
        <p:spPr>
          <a:xfrm>
            <a:off x="8353427" y="5277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CBFE5E-D9A9-41AC-97B9-C637D07788DD}"/>
              </a:ext>
            </a:extLst>
          </p:cNvPr>
          <p:cNvSpPr/>
          <p:nvPr/>
        </p:nvSpPr>
        <p:spPr>
          <a:xfrm>
            <a:off x="8505827" y="543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622F06-DF93-4938-931D-F66575A42D20}"/>
              </a:ext>
            </a:extLst>
          </p:cNvPr>
          <p:cNvSpPr/>
          <p:nvPr/>
        </p:nvSpPr>
        <p:spPr>
          <a:xfrm>
            <a:off x="6372227" y="145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2AFA42-19B2-49F4-9288-4CE5F78F38FC}"/>
              </a:ext>
            </a:extLst>
          </p:cNvPr>
          <p:cNvSpPr/>
          <p:nvPr/>
        </p:nvSpPr>
        <p:spPr>
          <a:xfrm>
            <a:off x="6524627" y="160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8565AC-E168-43D0-89E6-06B358EF8977}"/>
              </a:ext>
            </a:extLst>
          </p:cNvPr>
          <p:cNvSpPr/>
          <p:nvPr/>
        </p:nvSpPr>
        <p:spPr>
          <a:xfrm>
            <a:off x="6677027" y="1756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D5FD3A-1BC2-4420-9F24-0502A7DB4BAC}"/>
              </a:ext>
            </a:extLst>
          </p:cNvPr>
          <p:cNvSpPr/>
          <p:nvPr/>
        </p:nvSpPr>
        <p:spPr>
          <a:xfrm>
            <a:off x="6829427" y="1909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B06FFF-5A45-426C-85E5-E9877B67F3F2}"/>
              </a:ext>
            </a:extLst>
          </p:cNvPr>
          <p:cNvSpPr/>
          <p:nvPr/>
        </p:nvSpPr>
        <p:spPr>
          <a:xfrm>
            <a:off x="6981827" y="2061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823CDE-7D65-4B21-8935-6A97E8AB1717}"/>
              </a:ext>
            </a:extLst>
          </p:cNvPr>
          <p:cNvSpPr/>
          <p:nvPr/>
        </p:nvSpPr>
        <p:spPr>
          <a:xfrm>
            <a:off x="7134227" y="2214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3B8739-2B45-421E-896B-B0A928D59109}"/>
              </a:ext>
            </a:extLst>
          </p:cNvPr>
          <p:cNvSpPr/>
          <p:nvPr/>
        </p:nvSpPr>
        <p:spPr>
          <a:xfrm>
            <a:off x="7286627" y="2366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F6B16-52BD-47E1-988D-3A8506255AD7}"/>
              </a:ext>
            </a:extLst>
          </p:cNvPr>
          <p:cNvSpPr/>
          <p:nvPr/>
        </p:nvSpPr>
        <p:spPr>
          <a:xfrm>
            <a:off x="7439027" y="2518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FABE99-93F0-4167-884B-7E920A1883BC}"/>
              </a:ext>
            </a:extLst>
          </p:cNvPr>
          <p:cNvSpPr/>
          <p:nvPr/>
        </p:nvSpPr>
        <p:spPr>
          <a:xfrm>
            <a:off x="7591427" y="2671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442754-75D0-48FA-B522-C3D312A7D646}"/>
              </a:ext>
            </a:extLst>
          </p:cNvPr>
          <p:cNvSpPr/>
          <p:nvPr/>
        </p:nvSpPr>
        <p:spPr>
          <a:xfrm>
            <a:off x="7743827" y="2823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2EE791-3268-4EE4-951D-B3CFE282858D}"/>
              </a:ext>
            </a:extLst>
          </p:cNvPr>
          <p:cNvSpPr/>
          <p:nvPr/>
        </p:nvSpPr>
        <p:spPr>
          <a:xfrm>
            <a:off x="7896227" y="2976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C96A80-F964-4334-A28E-26B4C13A4460}"/>
              </a:ext>
            </a:extLst>
          </p:cNvPr>
          <p:cNvSpPr/>
          <p:nvPr/>
        </p:nvSpPr>
        <p:spPr>
          <a:xfrm>
            <a:off x="8048627" y="3128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79EF6-9BD6-413D-9E3B-59E8C0D30566}"/>
              </a:ext>
            </a:extLst>
          </p:cNvPr>
          <p:cNvSpPr/>
          <p:nvPr/>
        </p:nvSpPr>
        <p:spPr>
          <a:xfrm>
            <a:off x="8201027" y="3280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C19BAA-F81D-4CCC-8AF0-1A9502F8550A}"/>
              </a:ext>
            </a:extLst>
          </p:cNvPr>
          <p:cNvSpPr/>
          <p:nvPr/>
        </p:nvSpPr>
        <p:spPr>
          <a:xfrm>
            <a:off x="8353427" y="3433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1AAC5C-D5A9-4430-9C46-20E55EEA94BE}"/>
              </a:ext>
            </a:extLst>
          </p:cNvPr>
          <p:cNvSpPr/>
          <p:nvPr/>
        </p:nvSpPr>
        <p:spPr>
          <a:xfrm>
            <a:off x="8505827" y="3585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58E21D-3465-428A-AA0F-5E6630BAED9C}"/>
              </a:ext>
            </a:extLst>
          </p:cNvPr>
          <p:cNvSpPr/>
          <p:nvPr/>
        </p:nvSpPr>
        <p:spPr>
          <a:xfrm>
            <a:off x="8658227" y="3738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659006-F7FC-4FB6-9231-491C9E075CBA}"/>
              </a:ext>
            </a:extLst>
          </p:cNvPr>
          <p:cNvSpPr/>
          <p:nvPr/>
        </p:nvSpPr>
        <p:spPr>
          <a:xfrm>
            <a:off x="8810627" y="3890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57E119-4EC3-4F28-81F3-868C2DC00332}"/>
              </a:ext>
            </a:extLst>
          </p:cNvPr>
          <p:cNvSpPr/>
          <p:nvPr/>
        </p:nvSpPr>
        <p:spPr>
          <a:xfrm>
            <a:off x="8963027" y="4042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8E681D-EF62-4070-8D7C-C5EDE912231F}"/>
              </a:ext>
            </a:extLst>
          </p:cNvPr>
          <p:cNvSpPr/>
          <p:nvPr/>
        </p:nvSpPr>
        <p:spPr>
          <a:xfrm>
            <a:off x="9115427" y="4195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8E42C6-7DDD-48EF-A5AC-335F164069EC}"/>
              </a:ext>
            </a:extLst>
          </p:cNvPr>
          <p:cNvSpPr/>
          <p:nvPr/>
        </p:nvSpPr>
        <p:spPr>
          <a:xfrm>
            <a:off x="9267827" y="4347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1C3E95-27C6-4728-8197-04CBFE0F37AC}"/>
              </a:ext>
            </a:extLst>
          </p:cNvPr>
          <p:cNvSpPr/>
          <p:nvPr/>
        </p:nvSpPr>
        <p:spPr>
          <a:xfrm>
            <a:off x="9420227" y="4500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308138-8586-40EF-926F-3247112BBCED}"/>
              </a:ext>
            </a:extLst>
          </p:cNvPr>
          <p:cNvSpPr/>
          <p:nvPr/>
        </p:nvSpPr>
        <p:spPr>
          <a:xfrm>
            <a:off x="9572627" y="4652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07D51F-CB8F-442C-B76A-C8F18264A7B3}"/>
              </a:ext>
            </a:extLst>
          </p:cNvPr>
          <p:cNvSpPr/>
          <p:nvPr/>
        </p:nvSpPr>
        <p:spPr>
          <a:xfrm>
            <a:off x="9725027" y="4804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F52E0A-50F0-4EF7-853A-913EF13C466C}"/>
              </a:ext>
            </a:extLst>
          </p:cNvPr>
          <p:cNvSpPr/>
          <p:nvPr/>
        </p:nvSpPr>
        <p:spPr>
          <a:xfrm>
            <a:off x="9877427" y="4957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9A7CEA-469D-4529-B090-8CDF76684819}"/>
              </a:ext>
            </a:extLst>
          </p:cNvPr>
          <p:cNvSpPr/>
          <p:nvPr/>
        </p:nvSpPr>
        <p:spPr>
          <a:xfrm>
            <a:off x="10029827" y="5109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C4E177-8D3C-49C5-99E2-252EB7F72816}"/>
              </a:ext>
            </a:extLst>
          </p:cNvPr>
          <p:cNvSpPr/>
          <p:nvPr/>
        </p:nvSpPr>
        <p:spPr>
          <a:xfrm>
            <a:off x="10182227" y="526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53CA0C-7DA4-4313-B5CA-87CB3B2F2484}"/>
              </a:ext>
            </a:extLst>
          </p:cNvPr>
          <p:cNvSpPr/>
          <p:nvPr/>
        </p:nvSpPr>
        <p:spPr>
          <a:xfrm>
            <a:off x="10334627" y="541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/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blipFill>
                <a:blip r:embed="rId6"/>
                <a:stretch>
                  <a:fillRect l="-4054" r="-405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/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blipFill>
                <a:blip r:embed="rId7"/>
                <a:stretch>
                  <a:fillRect l="-4972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DD47F48C-28FD-4589-8F4E-902C36E21DF8}"/>
              </a:ext>
            </a:extLst>
          </p:cNvPr>
          <p:cNvSpPr txBox="1"/>
          <p:nvPr/>
        </p:nvSpPr>
        <p:spPr>
          <a:xfrm>
            <a:off x="4204652" y="797004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CDB85-5483-4924-B44F-7828552F0136}"/>
              </a:ext>
            </a:extLst>
          </p:cNvPr>
          <p:cNvSpPr txBox="1"/>
          <p:nvPr/>
        </p:nvSpPr>
        <p:spPr>
          <a:xfrm>
            <a:off x="5903846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DA64C2-827D-4312-A1D7-0911B62A5D3D}"/>
              </a:ext>
            </a:extLst>
          </p:cNvPr>
          <p:cNvSpPr/>
          <p:nvPr/>
        </p:nvSpPr>
        <p:spPr>
          <a:xfrm>
            <a:off x="10487027" y="12382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2FF6D1-6A11-4677-9F4E-0D5BF039CB93}"/>
              </a:ext>
            </a:extLst>
          </p:cNvPr>
          <p:cNvSpPr/>
          <p:nvPr/>
        </p:nvSpPr>
        <p:spPr>
          <a:xfrm>
            <a:off x="10496552" y="16383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3AADB85-2FFC-45C4-B15F-EC21C0E06AFE}"/>
              </a:ext>
            </a:extLst>
          </p:cNvPr>
          <p:cNvSpPr/>
          <p:nvPr/>
        </p:nvSpPr>
        <p:spPr>
          <a:xfrm>
            <a:off x="10496552" y="20383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E7F17C-ABD7-41A1-8469-7F6CA208EAD8}"/>
              </a:ext>
            </a:extLst>
          </p:cNvPr>
          <p:cNvSpPr/>
          <p:nvPr/>
        </p:nvSpPr>
        <p:spPr>
          <a:xfrm>
            <a:off x="10506077" y="24384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84A0A6-1C28-4752-B382-6C9B4D2F6A69}"/>
              </a:ext>
            </a:extLst>
          </p:cNvPr>
          <p:cNvSpPr/>
          <p:nvPr/>
        </p:nvSpPr>
        <p:spPr>
          <a:xfrm>
            <a:off x="10506077" y="33060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D3D131-DE1C-4BBA-8D3B-7AD64AF7539C}"/>
              </a:ext>
            </a:extLst>
          </p:cNvPr>
          <p:cNvSpPr/>
          <p:nvPr/>
        </p:nvSpPr>
        <p:spPr>
          <a:xfrm>
            <a:off x="10515602" y="37061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CF0877A-0577-48EE-AC81-2C75E4BB4F40}"/>
              </a:ext>
            </a:extLst>
          </p:cNvPr>
          <p:cNvSpPr/>
          <p:nvPr/>
        </p:nvSpPr>
        <p:spPr>
          <a:xfrm>
            <a:off x="10515602" y="41061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D24A1B-5B40-46A8-BDFE-11B10A13F667}"/>
              </a:ext>
            </a:extLst>
          </p:cNvPr>
          <p:cNvSpPr/>
          <p:nvPr/>
        </p:nvSpPr>
        <p:spPr>
          <a:xfrm>
            <a:off x="10525127" y="45062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AD9D06-97A6-48E7-8844-D928DF631216}"/>
              </a:ext>
            </a:extLst>
          </p:cNvPr>
          <p:cNvCxnSpPr/>
          <p:nvPr/>
        </p:nvCxnSpPr>
        <p:spPr>
          <a:xfrm>
            <a:off x="10639427" y="2823707"/>
            <a:ext cx="0" cy="381324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A59EE69-3552-4EA2-8526-379C37FDDF9E}"/>
              </a:ext>
            </a:extLst>
          </p:cNvPr>
          <p:cNvCxnSpPr>
            <a:cxnSpLocks/>
          </p:cNvCxnSpPr>
          <p:nvPr/>
        </p:nvCxnSpPr>
        <p:spPr>
          <a:xfrm flipV="1">
            <a:off x="6910820" y="168865"/>
            <a:ext cx="3473083" cy="1274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4B82E1-A3A3-4836-8577-DB51033FF70A}"/>
              </a:ext>
            </a:extLst>
          </p:cNvPr>
          <p:cNvCxnSpPr>
            <a:cxnSpLocks/>
          </p:cNvCxnSpPr>
          <p:nvPr/>
        </p:nvCxnSpPr>
        <p:spPr>
          <a:xfrm flipH="1" flipV="1">
            <a:off x="10677527" y="4858325"/>
            <a:ext cx="79492" cy="436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BF318EA-E307-4CB5-9325-521F4D7A7991}"/>
              </a:ext>
            </a:extLst>
          </p:cNvPr>
          <p:cNvSpPr/>
          <p:nvPr/>
        </p:nvSpPr>
        <p:spPr>
          <a:xfrm>
            <a:off x="11220452" y="52428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A968CF8-745C-4B18-BCD9-190C96D66344}"/>
              </a:ext>
            </a:extLst>
          </p:cNvPr>
          <p:cNvSpPr/>
          <p:nvPr/>
        </p:nvSpPr>
        <p:spPr>
          <a:xfrm>
            <a:off x="11220452" y="9231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CDBF835-DF3F-4CEF-AE68-7915E41C195B}"/>
              </a:ext>
            </a:extLst>
          </p:cNvPr>
          <p:cNvSpPr/>
          <p:nvPr/>
        </p:nvSpPr>
        <p:spPr>
          <a:xfrm>
            <a:off x="11229977" y="13231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B6E057-BA04-4F9F-8113-85BCFDE003F5}"/>
              </a:ext>
            </a:extLst>
          </p:cNvPr>
          <p:cNvSpPr/>
          <p:nvPr/>
        </p:nvSpPr>
        <p:spPr>
          <a:xfrm>
            <a:off x="11229977" y="17232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9B76FD6-4C3E-4F34-B735-9691CCF24CD9}"/>
              </a:ext>
            </a:extLst>
          </p:cNvPr>
          <p:cNvSpPr/>
          <p:nvPr/>
        </p:nvSpPr>
        <p:spPr>
          <a:xfrm>
            <a:off x="11239502" y="21232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39667C5-DDB5-4E6C-9488-E4E954C3591D}"/>
              </a:ext>
            </a:extLst>
          </p:cNvPr>
          <p:cNvSpPr/>
          <p:nvPr/>
        </p:nvSpPr>
        <p:spPr>
          <a:xfrm>
            <a:off x="11258554" y="251890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897C80-35C0-4D24-A0C6-2953F1C2ACDD}"/>
              </a:ext>
            </a:extLst>
          </p:cNvPr>
          <p:cNvSpPr/>
          <p:nvPr/>
        </p:nvSpPr>
        <p:spPr>
          <a:xfrm>
            <a:off x="11258554" y="29177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F33CB42-8D60-42E6-B00D-C0861FF03A48}"/>
              </a:ext>
            </a:extLst>
          </p:cNvPr>
          <p:cNvSpPr/>
          <p:nvPr/>
        </p:nvSpPr>
        <p:spPr>
          <a:xfrm>
            <a:off x="11268079" y="33178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E321A6C-B0E2-44A9-B9D8-2A94A2A27DC5}"/>
              </a:ext>
            </a:extLst>
          </p:cNvPr>
          <p:cNvSpPr/>
          <p:nvPr/>
        </p:nvSpPr>
        <p:spPr>
          <a:xfrm>
            <a:off x="11268079" y="37178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A48782-B7A0-419D-8EA0-DE79DF2840E5}"/>
              </a:ext>
            </a:extLst>
          </p:cNvPr>
          <p:cNvSpPr/>
          <p:nvPr/>
        </p:nvSpPr>
        <p:spPr>
          <a:xfrm>
            <a:off x="11277604" y="41179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AE8DE1D-CEA7-423C-9026-0666E29CBB66}"/>
              </a:ext>
            </a:extLst>
          </p:cNvPr>
          <p:cNvSpPr/>
          <p:nvPr/>
        </p:nvSpPr>
        <p:spPr>
          <a:xfrm>
            <a:off x="10477500" y="365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6F6988-E35E-4F77-9CEC-C5C45103588A}"/>
              </a:ext>
            </a:extLst>
          </p:cNvPr>
          <p:cNvSpPr/>
          <p:nvPr/>
        </p:nvSpPr>
        <p:spPr>
          <a:xfrm>
            <a:off x="10487025" y="4365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16F87B-B5CC-47D0-81A3-2FF029CA1550}"/>
              </a:ext>
            </a:extLst>
          </p:cNvPr>
          <p:cNvSpPr/>
          <p:nvPr/>
        </p:nvSpPr>
        <p:spPr>
          <a:xfrm>
            <a:off x="10487025" y="8366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8435C5-0B37-4D95-9F9A-5C8544FBC032}"/>
              </a:ext>
            </a:extLst>
          </p:cNvPr>
          <p:cNvSpPr/>
          <p:nvPr/>
        </p:nvSpPr>
        <p:spPr>
          <a:xfrm>
            <a:off x="10496550" y="12366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9829374-0BD5-49EB-A8CA-9CD52ED122C0}"/>
              </a:ext>
            </a:extLst>
          </p:cNvPr>
          <p:cNvCxnSpPr>
            <a:stCxn id="173" idx="6"/>
            <a:endCxn id="163" idx="2"/>
          </p:cNvCxnSpPr>
          <p:nvPr/>
        </p:nvCxnSpPr>
        <p:spPr>
          <a:xfrm>
            <a:off x="10782300" y="184178"/>
            <a:ext cx="438152" cy="4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942E66-C916-44CD-ACA6-66A89C31BC6F}"/>
              </a:ext>
            </a:extLst>
          </p:cNvPr>
          <p:cNvCxnSpPr>
            <a:stCxn id="173" idx="6"/>
            <a:endCxn id="164" idx="2"/>
          </p:cNvCxnSpPr>
          <p:nvPr/>
        </p:nvCxnSpPr>
        <p:spPr>
          <a:xfrm>
            <a:off x="10782300" y="184178"/>
            <a:ext cx="438152" cy="8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2DC1FB-996F-4181-8D3A-30208E47FE2B}"/>
              </a:ext>
            </a:extLst>
          </p:cNvPr>
          <p:cNvCxnSpPr>
            <a:cxnSpLocks/>
            <a:stCxn id="173" idx="6"/>
            <a:endCxn id="165" idx="2"/>
          </p:cNvCxnSpPr>
          <p:nvPr/>
        </p:nvCxnSpPr>
        <p:spPr>
          <a:xfrm>
            <a:off x="10782300" y="1841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005D98-2A78-4132-A70B-32A107AC286B}"/>
              </a:ext>
            </a:extLst>
          </p:cNvPr>
          <p:cNvCxnSpPr>
            <a:stCxn id="174" idx="6"/>
            <a:endCxn id="164" idx="2"/>
          </p:cNvCxnSpPr>
          <p:nvPr/>
        </p:nvCxnSpPr>
        <p:spPr>
          <a:xfrm>
            <a:off x="10791825" y="584228"/>
            <a:ext cx="428627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DFAF55E-49A3-4853-947F-B1BB0E31CDBD}"/>
              </a:ext>
            </a:extLst>
          </p:cNvPr>
          <p:cNvCxnSpPr>
            <a:stCxn id="174" idx="6"/>
            <a:endCxn id="172" idx="2"/>
          </p:cNvCxnSpPr>
          <p:nvPr/>
        </p:nvCxnSpPr>
        <p:spPr>
          <a:xfrm>
            <a:off x="10791825" y="584228"/>
            <a:ext cx="485779" cy="36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EC24AE-4BD8-43F2-B7CB-056E486893D6}"/>
              </a:ext>
            </a:extLst>
          </p:cNvPr>
          <p:cNvCxnSpPr>
            <a:stCxn id="155" idx="6"/>
            <a:endCxn id="172" idx="2"/>
          </p:cNvCxnSpPr>
          <p:nvPr/>
        </p:nvCxnSpPr>
        <p:spPr>
          <a:xfrm flipV="1">
            <a:off x="10829927" y="42655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E902B36-00DE-43E6-B867-CF01D5704E33}"/>
              </a:ext>
            </a:extLst>
          </p:cNvPr>
          <p:cNvCxnSpPr>
            <a:stCxn id="154" idx="6"/>
            <a:endCxn id="170" idx="2"/>
          </p:cNvCxnSpPr>
          <p:nvPr/>
        </p:nvCxnSpPr>
        <p:spPr>
          <a:xfrm flipV="1">
            <a:off x="10820402" y="3465453"/>
            <a:ext cx="447677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40D648-4D4B-4581-8054-67ACAB2B3801}"/>
              </a:ext>
            </a:extLst>
          </p:cNvPr>
          <p:cNvCxnSpPr>
            <a:stCxn id="154" idx="6"/>
            <a:endCxn id="172" idx="2"/>
          </p:cNvCxnSpPr>
          <p:nvPr/>
        </p:nvCxnSpPr>
        <p:spPr>
          <a:xfrm>
            <a:off x="10820402" y="42538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297543-5A7B-448D-977F-398C4DF5F647}"/>
              </a:ext>
            </a:extLst>
          </p:cNvPr>
          <p:cNvCxnSpPr>
            <a:stCxn id="155" idx="6"/>
            <a:endCxn id="171" idx="2"/>
          </p:cNvCxnSpPr>
          <p:nvPr/>
        </p:nvCxnSpPr>
        <p:spPr>
          <a:xfrm flipV="1">
            <a:off x="10829927" y="3865503"/>
            <a:ext cx="438152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81CC8-C24E-49CE-B90C-01122D1C416F}"/>
              </a:ext>
            </a:extLst>
          </p:cNvPr>
          <p:cNvCxnSpPr>
            <a:stCxn id="175" idx="6"/>
            <a:endCxn id="168" idx="2"/>
          </p:cNvCxnSpPr>
          <p:nvPr/>
        </p:nvCxnSpPr>
        <p:spPr>
          <a:xfrm>
            <a:off x="10791825" y="984278"/>
            <a:ext cx="466729" cy="16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44671EE-5DB2-4F09-BB5D-7BDF919F30C1}"/>
              </a:ext>
            </a:extLst>
          </p:cNvPr>
          <p:cNvCxnSpPr>
            <a:stCxn id="175" idx="6"/>
            <a:endCxn id="167" idx="2"/>
          </p:cNvCxnSpPr>
          <p:nvPr/>
        </p:nvCxnSpPr>
        <p:spPr>
          <a:xfrm>
            <a:off x="10791825" y="9842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59A2B8-3D43-4E9B-85EC-64660628FD48}"/>
              </a:ext>
            </a:extLst>
          </p:cNvPr>
          <p:cNvCxnSpPr>
            <a:stCxn id="175" idx="6"/>
            <a:endCxn id="165" idx="2"/>
          </p:cNvCxnSpPr>
          <p:nvPr/>
        </p:nvCxnSpPr>
        <p:spPr>
          <a:xfrm>
            <a:off x="10791825" y="984278"/>
            <a:ext cx="438152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477263-A74F-4E23-92B4-37CB7868EF31}"/>
              </a:ext>
            </a:extLst>
          </p:cNvPr>
          <p:cNvCxnSpPr>
            <a:stCxn id="174" idx="6"/>
            <a:endCxn id="166" idx="2"/>
          </p:cNvCxnSpPr>
          <p:nvPr/>
        </p:nvCxnSpPr>
        <p:spPr>
          <a:xfrm>
            <a:off x="10791825" y="584228"/>
            <a:ext cx="438152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8835FF8-81C6-40C8-9182-26C03F092E13}"/>
              </a:ext>
            </a:extLst>
          </p:cNvPr>
          <p:cNvCxnSpPr>
            <a:stCxn id="149" idx="6"/>
            <a:endCxn id="166" idx="2"/>
          </p:cNvCxnSpPr>
          <p:nvPr/>
        </p:nvCxnSpPr>
        <p:spPr>
          <a:xfrm>
            <a:off x="10801352" y="1785938"/>
            <a:ext cx="428625" cy="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C28DDA-58EF-4587-AC28-EAB4B8AA7135}"/>
              </a:ext>
            </a:extLst>
          </p:cNvPr>
          <p:cNvCxnSpPr>
            <a:stCxn id="149" idx="6"/>
            <a:endCxn id="167" idx="2"/>
          </p:cNvCxnSpPr>
          <p:nvPr/>
        </p:nvCxnSpPr>
        <p:spPr>
          <a:xfrm>
            <a:off x="10801352" y="1785938"/>
            <a:ext cx="438150" cy="4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8A905B-02E8-42B2-AB49-52552B5AB818}"/>
              </a:ext>
            </a:extLst>
          </p:cNvPr>
          <p:cNvCxnSpPr>
            <a:stCxn id="149" idx="6"/>
            <a:endCxn id="168" idx="2"/>
          </p:cNvCxnSpPr>
          <p:nvPr/>
        </p:nvCxnSpPr>
        <p:spPr>
          <a:xfrm>
            <a:off x="10801352" y="1785938"/>
            <a:ext cx="457202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CD09521-1CE0-4A21-81C8-C5E399ED7A9E}"/>
              </a:ext>
            </a:extLst>
          </p:cNvPr>
          <p:cNvCxnSpPr>
            <a:stCxn id="150" idx="6"/>
            <a:endCxn id="168" idx="2"/>
          </p:cNvCxnSpPr>
          <p:nvPr/>
        </p:nvCxnSpPr>
        <p:spPr>
          <a:xfrm>
            <a:off x="10801352" y="2185988"/>
            <a:ext cx="457202" cy="4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FC8DD1C-D1FC-4176-BFDC-73D05404DD7A}"/>
              </a:ext>
            </a:extLst>
          </p:cNvPr>
          <p:cNvCxnSpPr>
            <a:stCxn id="151" idx="6"/>
            <a:endCxn id="168" idx="2"/>
          </p:cNvCxnSpPr>
          <p:nvPr/>
        </p:nvCxnSpPr>
        <p:spPr>
          <a:xfrm>
            <a:off x="10810877" y="2586038"/>
            <a:ext cx="447677" cy="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DAFEFB-19D2-4C19-AFD7-A4A9D1FE24BD}"/>
              </a:ext>
            </a:extLst>
          </p:cNvPr>
          <p:cNvCxnSpPr>
            <a:stCxn id="152" idx="6"/>
            <a:endCxn id="170" idx="2"/>
          </p:cNvCxnSpPr>
          <p:nvPr/>
        </p:nvCxnSpPr>
        <p:spPr>
          <a:xfrm>
            <a:off x="10810877" y="34537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11D8E-4DA7-4A80-9ACE-2FEA3D5B2808}"/>
              </a:ext>
            </a:extLst>
          </p:cNvPr>
          <p:cNvCxnSpPr>
            <a:stCxn id="153" idx="6"/>
            <a:endCxn id="171" idx="2"/>
          </p:cNvCxnSpPr>
          <p:nvPr/>
        </p:nvCxnSpPr>
        <p:spPr>
          <a:xfrm>
            <a:off x="10820402" y="3853761"/>
            <a:ext cx="447677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0DDD961-2C7F-4E2E-A636-E0116F34273A}"/>
              </a:ext>
            </a:extLst>
          </p:cNvPr>
          <p:cNvCxnSpPr>
            <a:stCxn id="153" idx="6"/>
            <a:endCxn id="168" idx="2"/>
          </p:cNvCxnSpPr>
          <p:nvPr/>
        </p:nvCxnSpPr>
        <p:spPr>
          <a:xfrm flipV="1">
            <a:off x="10820402" y="2666545"/>
            <a:ext cx="438152" cy="1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2E061E1-F8A8-4FF4-B73F-21C9A132841D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 flipV="1">
            <a:off x="10829927" y="2666545"/>
            <a:ext cx="428627" cy="19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06E7DD8-6DE5-4A23-B707-F9D23EC0393B}"/>
              </a:ext>
            </a:extLst>
          </p:cNvPr>
          <p:cNvCxnSpPr>
            <a:stCxn id="155" idx="6"/>
            <a:endCxn id="169" idx="2"/>
          </p:cNvCxnSpPr>
          <p:nvPr/>
        </p:nvCxnSpPr>
        <p:spPr>
          <a:xfrm flipV="1">
            <a:off x="10829927" y="3065403"/>
            <a:ext cx="428627" cy="1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27880B3-440C-41CC-8BA3-645D0D29D84A}"/>
              </a:ext>
            </a:extLst>
          </p:cNvPr>
          <p:cNvCxnSpPr>
            <a:stCxn id="152" idx="6"/>
            <a:endCxn id="168" idx="2"/>
          </p:cNvCxnSpPr>
          <p:nvPr/>
        </p:nvCxnSpPr>
        <p:spPr>
          <a:xfrm flipV="1">
            <a:off x="10810877" y="2666545"/>
            <a:ext cx="447677" cy="78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/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B7037D5D-707B-42D0-935B-7EB222F69E2C}"/>
              </a:ext>
            </a:extLst>
          </p:cNvPr>
          <p:cNvSpPr txBox="1"/>
          <p:nvPr/>
        </p:nvSpPr>
        <p:spPr>
          <a:xfrm>
            <a:off x="8177083" y="171452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all images</a:t>
            </a:r>
            <a:endParaRPr lang="en-GB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3287A73-EC25-4E42-B0E5-04E186AC2367}"/>
              </a:ext>
            </a:extLst>
          </p:cNvPr>
          <p:cNvCxnSpPr>
            <a:stCxn id="152" idx="6"/>
            <a:endCxn id="167" idx="2"/>
          </p:cNvCxnSpPr>
          <p:nvPr/>
        </p:nvCxnSpPr>
        <p:spPr>
          <a:xfrm flipV="1">
            <a:off x="10810877" y="2270933"/>
            <a:ext cx="428625" cy="11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8F54D9C-01C6-4402-A11E-4CFBC775A060}"/>
              </a:ext>
            </a:extLst>
          </p:cNvPr>
          <p:cNvCxnSpPr>
            <a:stCxn id="153" idx="6"/>
            <a:endCxn id="170" idx="2"/>
          </p:cNvCxnSpPr>
          <p:nvPr/>
        </p:nvCxnSpPr>
        <p:spPr>
          <a:xfrm flipV="1">
            <a:off x="10820402" y="34654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08A7270-B5AE-40C6-A60D-C9D76451DD2F}"/>
              </a:ext>
            </a:extLst>
          </p:cNvPr>
          <p:cNvCxnSpPr>
            <a:stCxn id="154" idx="6"/>
            <a:endCxn id="171" idx="2"/>
          </p:cNvCxnSpPr>
          <p:nvPr/>
        </p:nvCxnSpPr>
        <p:spPr>
          <a:xfrm flipV="1">
            <a:off x="10820402" y="386550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3E58113-5D0D-4A4C-B2D9-BA3A717BCE6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0829927" y="2270933"/>
            <a:ext cx="409575" cy="23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DA0C5401-07F8-472F-9F41-D32AC2B64AC5}"/>
              </a:ext>
            </a:extLst>
          </p:cNvPr>
          <p:cNvSpPr/>
          <p:nvPr/>
        </p:nvSpPr>
        <p:spPr>
          <a:xfrm>
            <a:off x="3914776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ADA4ABC6-A634-4B70-9827-DA1213A8E932}"/>
              </a:ext>
            </a:extLst>
          </p:cNvPr>
          <p:cNvSpPr/>
          <p:nvPr/>
        </p:nvSpPr>
        <p:spPr>
          <a:xfrm>
            <a:off x="5886452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AE780F-A400-4573-8CFF-CF6709F85BD7}"/>
              </a:ext>
            </a:extLst>
          </p:cNvPr>
          <p:cNvSpPr/>
          <p:nvPr/>
        </p:nvSpPr>
        <p:spPr>
          <a:xfrm>
            <a:off x="7981952" y="3855914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F52508D-0493-418E-AC4E-AA711D49D2A1}"/>
              </a:ext>
            </a:extLst>
          </p:cNvPr>
          <p:cNvSpPr txBox="1"/>
          <p:nvPr/>
        </p:nvSpPr>
        <p:spPr>
          <a:xfrm>
            <a:off x="-27774" y="36013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E1B8C-43ED-4BFD-BBF7-AF963448F898}"/>
              </a:ext>
            </a:extLst>
          </p:cNvPr>
          <p:cNvSpPr/>
          <p:nvPr/>
        </p:nvSpPr>
        <p:spPr>
          <a:xfrm>
            <a:off x="3473042" y="360727"/>
            <a:ext cx="4714613" cy="3162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BDA5-9EB9-4114-9354-E2C5FDA5C707}"/>
              </a:ext>
            </a:extLst>
          </p:cNvPr>
          <p:cNvSpPr txBox="1"/>
          <p:nvPr/>
        </p:nvSpPr>
        <p:spPr>
          <a:xfrm>
            <a:off x="3739850" y="3338710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Graph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AF1DD5-890E-4574-BCCB-4A633B14D92D}"/>
              </a:ext>
            </a:extLst>
          </p:cNvPr>
          <p:cNvSpPr/>
          <p:nvPr/>
        </p:nvSpPr>
        <p:spPr>
          <a:xfrm>
            <a:off x="8116950" y="4845804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4532A6-D47C-4234-A212-69CB52B32C48}"/>
              </a:ext>
            </a:extLst>
          </p:cNvPr>
          <p:cNvSpPr/>
          <p:nvPr/>
        </p:nvSpPr>
        <p:spPr>
          <a:xfrm>
            <a:off x="8116950" y="4103615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BC462-1989-491C-8782-AF9C84D5C98C}"/>
              </a:ext>
            </a:extLst>
          </p:cNvPr>
          <p:cNvSpPr/>
          <p:nvPr/>
        </p:nvSpPr>
        <p:spPr>
          <a:xfrm>
            <a:off x="9677034" y="5126490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FE2DCA-5158-46A8-A1F5-7439436766DA}"/>
              </a:ext>
            </a:extLst>
          </p:cNvPr>
          <p:cNvCxnSpPr>
            <a:cxnSpLocks/>
            <a:stCxn id="28" idx="2"/>
            <a:endCxn id="25" idx="6"/>
          </p:cNvCxnSpPr>
          <p:nvPr/>
        </p:nvCxnSpPr>
        <p:spPr>
          <a:xfrm flipH="1" flipV="1">
            <a:off x="8508836" y="4296860"/>
            <a:ext cx="1168198" cy="38887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B996376-C33B-4C0B-8E2D-3CD14454D546}"/>
              </a:ext>
            </a:extLst>
          </p:cNvPr>
          <p:cNvSpPr/>
          <p:nvPr/>
        </p:nvSpPr>
        <p:spPr>
          <a:xfrm>
            <a:off x="9677034" y="4498421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14A43C-A85E-4638-BBB0-449BEC9AD7A0}"/>
              </a:ext>
            </a:extLst>
          </p:cNvPr>
          <p:cNvSpPr/>
          <p:nvPr/>
        </p:nvSpPr>
        <p:spPr>
          <a:xfrm>
            <a:off x="8116950" y="410962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7895CE-771E-4616-9F21-093C82BFDDD6}"/>
              </a:ext>
            </a:extLst>
          </p:cNvPr>
          <p:cNvSpPr/>
          <p:nvPr/>
        </p:nvSpPr>
        <p:spPr>
          <a:xfrm>
            <a:off x="8116950" y="5563050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DC91E9-3AE5-4AD4-A04E-63AED4A7F768}"/>
              </a:ext>
            </a:extLst>
          </p:cNvPr>
          <p:cNvSpPr/>
          <p:nvPr/>
        </p:nvSpPr>
        <p:spPr>
          <a:xfrm>
            <a:off x="8116950" y="6246446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94A38D-26F7-4558-ADD6-AFA52E25E23E}"/>
              </a:ext>
            </a:extLst>
          </p:cNvPr>
          <p:cNvSpPr/>
          <p:nvPr/>
        </p:nvSpPr>
        <p:spPr>
          <a:xfrm>
            <a:off x="9677034" y="4498495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78FB33-9147-4A50-A2D6-FFA275D3ECD4}"/>
              </a:ext>
            </a:extLst>
          </p:cNvPr>
          <p:cNvSpPr/>
          <p:nvPr/>
        </p:nvSpPr>
        <p:spPr>
          <a:xfrm>
            <a:off x="9677034" y="5794472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A13989-A9CC-4B23-A591-F5BA9CB059EC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8508836" y="4303951"/>
            <a:ext cx="1168198" cy="167775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FDC4DF-A84B-45A3-9D4D-B69117C52735}"/>
              </a:ext>
            </a:extLst>
          </p:cNvPr>
          <p:cNvCxnSpPr>
            <a:cxnSpLocks/>
            <a:stCxn id="28" idx="2"/>
            <a:endCxn id="10" idx="6"/>
          </p:cNvCxnSpPr>
          <p:nvPr/>
        </p:nvCxnSpPr>
        <p:spPr>
          <a:xfrm flipH="1">
            <a:off x="8508836" y="4685730"/>
            <a:ext cx="1168198" cy="34730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936D4-4BAE-4361-9CA6-DA5FABD0597B}"/>
              </a:ext>
            </a:extLst>
          </p:cNvPr>
          <p:cNvCxnSpPr>
            <a:cxnSpLocks/>
            <a:stCxn id="18" idx="2"/>
            <a:endCxn id="26" idx="6"/>
          </p:cNvCxnSpPr>
          <p:nvPr/>
        </p:nvCxnSpPr>
        <p:spPr>
          <a:xfrm flipH="1">
            <a:off x="8508836" y="5313725"/>
            <a:ext cx="1168198" cy="43656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5EAAD-A2A4-41BD-9A93-EE16CC85344B}"/>
              </a:ext>
            </a:extLst>
          </p:cNvPr>
          <p:cNvCxnSpPr>
            <a:cxnSpLocks/>
            <a:stCxn id="18" idx="2"/>
            <a:endCxn id="27" idx="6"/>
          </p:cNvCxnSpPr>
          <p:nvPr/>
        </p:nvCxnSpPr>
        <p:spPr>
          <a:xfrm flipH="1">
            <a:off x="8508836" y="5313725"/>
            <a:ext cx="1168198" cy="111995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5A741F-1729-4E8A-93DA-7A59EEA51790}"/>
              </a:ext>
            </a:extLst>
          </p:cNvPr>
          <p:cNvSpPr txBox="1"/>
          <p:nvPr/>
        </p:nvSpPr>
        <p:spPr>
          <a:xfrm>
            <a:off x="6903712" y="410361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8220B1-A8DA-4528-B788-C2B926D487E0}"/>
              </a:ext>
            </a:extLst>
          </p:cNvPr>
          <p:cNvSpPr txBox="1"/>
          <p:nvPr/>
        </p:nvSpPr>
        <p:spPr>
          <a:xfrm>
            <a:off x="6901108" y="485747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2DBFA-E045-4764-98F7-67CC76F56288}"/>
              </a:ext>
            </a:extLst>
          </p:cNvPr>
          <p:cNvSpPr txBox="1"/>
          <p:nvPr/>
        </p:nvSpPr>
        <p:spPr>
          <a:xfrm>
            <a:off x="6882172" y="556958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C5A29D-8828-4E5D-A44A-4078602E77F1}"/>
              </a:ext>
            </a:extLst>
          </p:cNvPr>
          <p:cNvSpPr txBox="1"/>
          <p:nvPr/>
        </p:nvSpPr>
        <p:spPr>
          <a:xfrm>
            <a:off x="6901107" y="62851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47069B-0D94-4213-87B9-046CDA3EFE96}"/>
              </a:ext>
            </a:extLst>
          </p:cNvPr>
          <p:cNvSpPr txBox="1"/>
          <p:nvPr/>
        </p:nvSpPr>
        <p:spPr>
          <a:xfrm>
            <a:off x="10068920" y="4503558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C28678-8341-4DFA-93F1-12F14D6C0B84}"/>
              </a:ext>
            </a:extLst>
          </p:cNvPr>
          <p:cNvSpPr txBox="1"/>
          <p:nvPr/>
        </p:nvSpPr>
        <p:spPr>
          <a:xfrm>
            <a:off x="10068920" y="5102381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A6557-8C7B-4A6C-88B4-0B2B88A3238A}"/>
              </a:ext>
            </a:extLst>
          </p:cNvPr>
          <p:cNvSpPr txBox="1"/>
          <p:nvPr/>
        </p:nvSpPr>
        <p:spPr>
          <a:xfrm>
            <a:off x="10068920" y="577430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E208D0-C1C9-4A8F-B087-B3775124BA37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8508836" y="5981707"/>
            <a:ext cx="1168198" cy="45197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42DBF-276D-4C84-B4E3-125788859DC9}"/>
              </a:ext>
            </a:extLst>
          </p:cNvPr>
          <p:cNvSpPr txBox="1"/>
          <p:nvPr/>
        </p:nvSpPr>
        <p:spPr>
          <a:xfrm>
            <a:off x="5408568" y="401017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INC1</a:t>
            </a:r>
          </a:p>
          <a:p>
            <a:pPr marL="342900" indent="-342900">
              <a:buAutoNum type="arabicPeriod"/>
            </a:pPr>
            <a:r>
              <a:rPr lang="en-IN" sz="1200" dirty="0"/>
              <a:t>SITE1 etc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6603C-1E10-454D-B9E9-FA83117AA281}"/>
              </a:ext>
            </a:extLst>
          </p:cNvPr>
          <p:cNvSpPr txBox="1"/>
          <p:nvPr/>
        </p:nvSpPr>
        <p:spPr>
          <a:xfrm>
            <a:off x="6952274" y="1942051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INC2</a:t>
            </a:r>
          </a:p>
          <a:p>
            <a:pPr marL="342900" indent="-342900">
              <a:buAutoNum type="arabicPeriod"/>
            </a:pPr>
            <a:r>
              <a:rPr lang="en-IN" sz="1200" dirty="0"/>
              <a:t>SITE2 etc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72F01-AB07-4B71-A104-F74E98E01856}"/>
              </a:ext>
            </a:extLst>
          </p:cNvPr>
          <p:cNvSpPr txBox="1"/>
          <p:nvPr/>
        </p:nvSpPr>
        <p:spPr>
          <a:xfrm>
            <a:off x="4458345" y="1683860"/>
            <a:ext cx="1704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Edge Attributes:</a:t>
            </a:r>
          </a:p>
          <a:p>
            <a:pPr marL="228600" indent="-228600">
              <a:buAutoNum type="arabicPeriod"/>
            </a:pPr>
            <a:r>
              <a:rPr lang="en-IN" sz="1200" dirty="0"/>
              <a:t>Association Type</a:t>
            </a:r>
          </a:p>
          <a:p>
            <a:pPr marL="228600" indent="-228600">
              <a:buAutoNum type="arabicPeriod"/>
            </a:pPr>
            <a:r>
              <a:rPr lang="en-IN" sz="1200" dirty="0"/>
              <a:t>No of times </a:t>
            </a:r>
            <a:br>
              <a:rPr lang="en-IN" sz="1200" dirty="0"/>
            </a:br>
            <a:r>
              <a:rPr lang="en-IN" sz="1200" dirty="0"/>
              <a:t>association occurred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797DA-551B-4E44-A607-05B860A8BECB}"/>
              </a:ext>
            </a:extLst>
          </p:cNvPr>
          <p:cNvSpPr/>
          <p:nvPr/>
        </p:nvSpPr>
        <p:spPr>
          <a:xfrm>
            <a:off x="1402080" y="4511040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B65830-A352-4BB8-A8E6-0F81939BB44B}"/>
              </a:ext>
            </a:extLst>
          </p:cNvPr>
          <p:cNvSpPr/>
          <p:nvPr/>
        </p:nvSpPr>
        <p:spPr>
          <a:xfrm>
            <a:off x="2312910" y="3496492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007D85-DD8C-42F6-8E95-21A4C2842859}"/>
              </a:ext>
            </a:extLst>
          </p:cNvPr>
          <p:cNvCxnSpPr>
            <a:cxnSpLocks/>
            <a:stCxn id="3" idx="7"/>
            <a:endCxn id="14" idx="3"/>
          </p:cNvCxnSpPr>
          <p:nvPr/>
        </p:nvCxnSpPr>
        <p:spPr>
          <a:xfrm flipV="1">
            <a:off x="1736576" y="3816121"/>
            <a:ext cx="633724" cy="749759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E9E9D4-E0F3-4AFE-92D7-166471019BCA}"/>
              </a:ext>
            </a:extLst>
          </p:cNvPr>
          <p:cNvSpPr/>
          <p:nvPr/>
        </p:nvSpPr>
        <p:spPr>
          <a:xfrm>
            <a:off x="3097336" y="4702077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FE1D5B-653B-462B-B2F1-AD8442B80134}"/>
              </a:ext>
            </a:extLst>
          </p:cNvPr>
          <p:cNvSpPr/>
          <p:nvPr/>
        </p:nvSpPr>
        <p:spPr>
          <a:xfrm>
            <a:off x="4190055" y="308989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6F7E2-49CC-4391-87E4-C31CC33F9A6F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3431832" y="3409524"/>
            <a:ext cx="815613" cy="1347393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2DDEA5A-B302-47DB-81BA-70CDC9ED27E4}"/>
              </a:ext>
            </a:extLst>
          </p:cNvPr>
          <p:cNvSpPr/>
          <p:nvPr/>
        </p:nvSpPr>
        <p:spPr>
          <a:xfrm>
            <a:off x="5360252" y="4698274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EF2513-0401-4476-ACA7-15D3DABA093E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3489222" y="4885509"/>
            <a:ext cx="1871030" cy="3803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F30BB4-0279-4478-8E67-060207192656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24551" y="3409524"/>
            <a:ext cx="893091" cy="134359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516518-E523-4D26-98D8-3CFBBB225BFF}"/>
              </a:ext>
            </a:extLst>
          </p:cNvPr>
          <p:cNvSpPr/>
          <p:nvPr/>
        </p:nvSpPr>
        <p:spPr>
          <a:xfrm>
            <a:off x="8116950" y="5807262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794A3D-78CA-4074-A544-FF77575CA66B}"/>
              </a:ext>
            </a:extLst>
          </p:cNvPr>
          <p:cNvSpPr/>
          <p:nvPr/>
        </p:nvSpPr>
        <p:spPr>
          <a:xfrm>
            <a:off x="8799020" y="4081319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080486-CAFB-400C-BEF3-76616F33F592}"/>
              </a:ext>
            </a:extLst>
          </p:cNvPr>
          <p:cNvCxnSpPr>
            <a:cxnSpLocks/>
            <a:stCxn id="48" idx="0"/>
            <a:endCxn id="49" idx="3"/>
          </p:cNvCxnSpPr>
          <p:nvPr/>
        </p:nvCxnSpPr>
        <p:spPr>
          <a:xfrm flipV="1">
            <a:off x="8312893" y="4400948"/>
            <a:ext cx="543517" cy="1406314"/>
          </a:xfrm>
          <a:prstGeom prst="line">
            <a:avLst/>
          </a:prstGeom>
          <a:ln w="603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FB6F1B-F4BE-4E5D-BC93-D42F81373E05}"/>
              </a:ext>
            </a:extLst>
          </p:cNvPr>
          <p:cNvSpPr/>
          <p:nvPr/>
        </p:nvSpPr>
        <p:spPr>
          <a:xfrm>
            <a:off x="9872977" y="5593624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BD89E1-D892-434E-8DA4-E1A94BB0A28B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>
            <a:off x="8508836" y="5780859"/>
            <a:ext cx="1364141" cy="213638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C78E9C-79F7-4C5B-BBB3-225D376B07DA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9133516" y="4400948"/>
            <a:ext cx="796851" cy="1247516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1DED991-3785-47D8-9697-024DE2DDC236}"/>
              </a:ext>
            </a:extLst>
          </p:cNvPr>
          <p:cNvSpPr/>
          <p:nvPr/>
        </p:nvSpPr>
        <p:spPr>
          <a:xfrm>
            <a:off x="10455424" y="3870961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46F769-EBB3-4A47-AADA-13F50E186936}"/>
              </a:ext>
            </a:extLst>
          </p:cNvPr>
          <p:cNvCxnSpPr>
            <a:cxnSpLocks/>
            <a:stCxn id="54" idx="2"/>
            <a:endCxn id="49" idx="6"/>
          </p:cNvCxnSpPr>
          <p:nvPr/>
        </p:nvCxnSpPr>
        <p:spPr>
          <a:xfrm flipH="1">
            <a:off x="9190906" y="4058196"/>
            <a:ext cx="1264518" cy="210358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5DE1B8-9818-4567-AC61-E552D83B1D86}"/>
              </a:ext>
            </a:extLst>
          </p:cNvPr>
          <p:cNvCxnSpPr>
            <a:cxnSpLocks/>
            <a:stCxn id="51" idx="7"/>
            <a:endCxn id="54" idx="4"/>
          </p:cNvCxnSpPr>
          <p:nvPr/>
        </p:nvCxnSpPr>
        <p:spPr>
          <a:xfrm flipV="1">
            <a:off x="10207473" y="4245430"/>
            <a:ext cx="443894" cy="1403034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9F2400-A044-469E-9E9A-DB8BC60E6945}"/>
              </a:ext>
            </a:extLst>
          </p:cNvPr>
          <p:cNvCxnSpPr>
            <a:cxnSpLocks/>
            <a:stCxn id="54" idx="3"/>
            <a:endCxn id="48" idx="7"/>
          </p:cNvCxnSpPr>
          <p:nvPr/>
        </p:nvCxnSpPr>
        <p:spPr>
          <a:xfrm flipH="1">
            <a:off x="8451446" y="4190590"/>
            <a:ext cx="2061368" cy="1671512"/>
          </a:xfrm>
          <a:prstGeom prst="line">
            <a:avLst/>
          </a:prstGeom>
          <a:ln w="603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549977-CF48-4EEB-B8E9-DE5A81EFA311}"/>
              </a:ext>
            </a:extLst>
          </p:cNvPr>
          <p:cNvCxnSpPr>
            <a:cxnSpLocks/>
            <a:stCxn id="84" idx="2"/>
            <a:endCxn id="51" idx="5"/>
          </p:cNvCxnSpPr>
          <p:nvPr/>
        </p:nvCxnSpPr>
        <p:spPr>
          <a:xfrm flipH="1">
            <a:off x="10207473" y="5862102"/>
            <a:ext cx="1152302" cy="51151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99FF715-0149-4365-A022-3FD5FA9AEBA3}"/>
              </a:ext>
            </a:extLst>
          </p:cNvPr>
          <p:cNvSpPr/>
          <p:nvPr/>
        </p:nvSpPr>
        <p:spPr>
          <a:xfrm>
            <a:off x="11359775" y="5674867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827A59-C278-4924-A82B-D355207D07D3}">
  <ds:schemaRefs>
    <ds:schemaRef ds:uri="http://purl.org/dc/elements/1.1/"/>
    <ds:schemaRef ds:uri="bdd987ea-5e3c-4d73-ab5b-afe2844564b9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ab65b4-4232-441d-b263-cd52eab975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6229</TotalTime>
  <Words>243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Dipankar Nath</cp:lastModifiedBy>
  <cp:revision>21</cp:revision>
  <dcterms:created xsi:type="dcterms:W3CDTF">2019-09-22T07:28:08Z</dcterms:created>
  <dcterms:modified xsi:type="dcterms:W3CDTF">2020-01-28T21:15:25Z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