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CC521-4B82-43AE-A548-7B8B4F1C3972}" v="102" dt="2019-09-23T11:00:54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D,Dipankar,JSN4 R" userId="68ef5e1d-3575-420b-8e94-66a68a391843" providerId="ADAL" clId="{57BCC521-4B82-43AE-A548-7B8B4F1C3972}"/>
    <pc:docChg chg="undo custSel addSld modSld">
      <pc:chgData name="Nath,D,Dipankar,JSN4 R" userId="68ef5e1d-3575-420b-8e94-66a68a391843" providerId="ADAL" clId="{57BCC521-4B82-43AE-A548-7B8B4F1C3972}" dt="2019-09-23T11:01:13.481" v="707" actId="20577"/>
      <pc:docMkLst>
        <pc:docMk/>
      </pc:docMkLst>
      <pc:sldChg chg="addSp delSp modSp">
        <pc:chgData name="Nath,D,Dipankar,JSN4 R" userId="68ef5e1d-3575-420b-8e94-66a68a391843" providerId="ADAL" clId="{57BCC521-4B82-43AE-A548-7B8B4F1C3972}" dt="2019-09-22T07:42:57.036" v="16" actId="20577"/>
        <pc:sldMkLst>
          <pc:docMk/>
          <pc:sldMk cId="1413392138" sldId="256"/>
        </pc:sldMkLst>
        <pc:spChg chg="mod">
          <ac:chgData name="Nath,D,Dipankar,JSN4 R" userId="68ef5e1d-3575-420b-8e94-66a68a391843" providerId="ADAL" clId="{57BCC521-4B82-43AE-A548-7B8B4F1C3972}" dt="2019-09-22T07:31:22.918" v="1" actId="1076"/>
          <ac:spMkLst>
            <pc:docMk/>
            <pc:sldMk cId="1413392138" sldId="256"/>
            <ac:spMk id="2" creationId="{34E7EA03-B2A3-4337-8FA8-3854CDFD1694}"/>
          </ac:spMkLst>
        </pc:spChg>
        <pc:spChg chg="mod">
          <ac:chgData name="Nath,D,Dipankar,JSN4 R" userId="68ef5e1d-3575-420b-8e94-66a68a391843" providerId="ADAL" clId="{57BCC521-4B82-43AE-A548-7B8B4F1C3972}" dt="2019-09-22T07:42:16.109" v="4" actId="1076"/>
          <ac:spMkLst>
            <pc:docMk/>
            <pc:sldMk cId="1413392138" sldId="256"/>
            <ac:spMk id="8" creationId="{C2748455-0466-4CB9-A103-39F0C9E0DE8C}"/>
          </ac:spMkLst>
        </pc:spChg>
        <pc:spChg chg="del">
          <ac:chgData name="Nath,D,Dipankar,JSN4 R" userId="68ef5e1d-3575-420b-8e94-66a68a391843" providerId="ADAL" clId="{57BCC521-4B82-43AE-A548-7B8B4F1C3972}" dt="2019-09-22T07:42:08.282" v="3" actId="478"/>
          <ac:spMkLst>
            <pc:docMk/>
            <pc:sldMk cId="1413392138" sldId="256"/>
            <ac:spMk id="14" creationId="{4D56BF6D-A5F8-4D14-8797-8AFDE51D6952}"/>
          </ac:spMkLst>
        </pc:spChg>
        <pc:spChg chg="del">
          <ac:chgData name="Nath,D,Dipankar,JSN4 R" userId="68ef5e1d-3575-420b-8e94-66a68a391843" providerId="ADAL" clId="{57BCC521-4B82-43AE-A548-7B8B4F1C3972}" dt="2019-09-22T07:42:21.884" v="5" actId="478"/>
          <ac:spMkLst>
            <pc:docMk/>
            <pc:sldMk cId="1413392138" sldId="256"/>
            <ac:spMk id="15" creationId="{95F20935-0E89-4634-A503-7D7E4DDE3D9E}"/>
          </ac:spMkLst>
        </pc:spChg>
        <pc:spChg chg="mod">
          <ac:chgData name="Nath,D,Dipankar,JSN4 R" userId="68ef5e1d-3575-420b-8e94-66a68a391843" providerId="ADAL" clId="{57BCC521-4B82-43AE-A548-7B8B4F1C3972}" dt="2019-09-22T07:42:48.076" v="13" actId="20577"/>
          <ac:spMkLst>
            <pc:docMk/>
            <pc:sldMk cId="1413392138" sldId="256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2T07:42:57.036" v="16" actId="20577"/>
          <ac:spMkLst>
            <pc:docMk/>
            <pc:sldMk cId="1413392138" sldId="256"/>
            <ac:spMk id="17" creationId="{A4F4FFD8-A5B0-4FED-8E8D-26548960DD3E}"/>
          </ac:spMkLst>
        </pc:spChg>
        <pc:spChg chg="add mod">
          <ac:chgData name="Nath,D,Dipankar,JSN4 R" userId="68ef5e1d-3575-420b-8e94-66a68a391843" providerId="ADAL" clId="{57BCC521-4B82-43AE-A548-7B8B4F1C3972}" dt="2019-09-22T07:42:34.411" v="9" actId="20577"/>
          <ac:spMkLst>
            <pc:docMk/>
            <pc:sldMk cId="1413392138" sldId="256"/>
            <ac:spMk id="29" creationId="{0C1F6C98-9D18-4803-9D4A-010A3965F8EE}"/>
          </ac:spMkLst>
        </pc:spChg>
        <pc:spChg chg="del">
          <ac:chgData name="Nath,D,Dipankar,JSN4 R" userId="68ef5e1d-3575-420b-8e94-66a68a391843" providerId="ADAL" clId="{57BCC521-4B82-43AE-A548-7B8B4F1C3972}" dt="2019-09-22T07:31:10.627" v="0" actId="478"/>
          <ac:spMkLst>
            <pc:docMk/>
            <pc:sldMk cId="1413392138" sldId="256"/>
            <ac:spMk id="43" creationId="{7A79D8E1-5E24-4D62-A81F-0C457C02B725}"/>
          </ac:spMkLst>
        </pc:spChg>
        <pc:cxnChg chg="mod">
          <ac:chgData name="Nath,D,Dipankar,JSN4 R" userId="68ef5e1d-3575-420b-8e94-66a68a391843" providerId="ADAL" clId="{57BCC521-4B82-43AE-A548-7B8B4F1C3972}" dt="2019-09-22T07:31:43.547" v="2" actId="14100"/>
          <ac:cxnSpMkLst>
            <pc:docMk/>
            <pc:sldMk cId="1413392138" sldId="256"/>
            <ac:cxnSpMk id="37" creationId="{B87B5085-5F4A-4FA7-B2E1-B382455E2AC8}"/>
          </ac:cxnSpMkLst>
        </pc:cxnChg>
      </pc:sldChg>
      <pc:sldChg chg="addSp delSp modSp add">
        <pc:chgData name="Nath,D,Dipankar,JSN4 R" userId="68ef5e1d-3575-420b-8e94-66a68a391843" providerId="ADAL" clId="{57BCC521-4B82-43AE-A548-7B8B4F1C3972}" dt="2019-09-23T11:01:13.481" v="707" actId="20577"/>
        <pc:sldMkLst>
          <pc:docMk/>
          <pc:sldMk cId="2539858143" sldId="257"/>
        </pc:sldMkLst>
        <pc:spChg chg="mod">
          <ac:chgData name="Nath,D,Dipankar,JSN4 R" userId="68ef5e1d-3575-420b-8e94-66a68a391843" providerId="ADAL" clId="{57BCC521-4B82-43AE-A548-7B8B4F1C3972}" dt="2019-09-23T11:00:14.035" v="675" actId="114"/>
          <ac:spMkLst>
            <pc:docMk/>
            <pc:sldMk cId="2539858143" sldId="257"/>
            <ac:spMk id="2" creationId="{34E7EA03-B2A3-4337-8FA8-3854CDFD1694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4" creationId="{D66223AA-9824-4FC5-908B-0A53C49D35D4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5" creationId="{64E72F56-5CC3-4D1C-BC04-ECBD7A1D4773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6" creationId="{488D355B-948F-47FC-BBCF-0B8EA172656C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7" creationId="{13DEF136-6826-4178-AD5A-CE65AECAE053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8" creationId="{C2748455-0466-4CB9-A103-39F0C9E0DE8C}"/>
          </ac:spMkLst>
        </pc:spChg>
        <pc:spChg chg="del mod">
          <ac:chgData name="Nath,D,Dipankar,JSN4 R" userId="68ef5e1d-3575-420b-8e94-66a68a391843" providerId="ADAL" clId="{57BCC521-4B82-43AE-A548-7B8B4F1C3972}" dt="2019-09-23T10:51:49.739" v="518" actId="478"/>
          <ac:spMkLst>
            <pc:docMk/>
            <pc:sldMk cId="2539858143" sldId="257"/>
            <ac:spMk id="13" creationId="{AADAAAA6-B721-44BF-8372-E8129AFCBF10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7" creationId="{A4F4FFD8-A5B0-4FED-8E8D-26548960DD3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6" creationId="{B2D389FA-5492-4182-9320-C3455F607CF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7" creationId="{FD7FE0BD-63F3-4B98-8B35-4CCA0C6EAC4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8" creationId="{3897E86C-5EE6-4852-A483-E6CBE3CD8F5A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29" creationId="{0C1F6C98-9D18-4803-9D4A-010A3965F8E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0" creationId="{F0AA7496-2FAC-43CF-9837-E9CE7CBAE845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31" creationId="{AB7401FE-5AC9-436F-9BF4-F929F445F68E}"/>
          </ac:spMkLst>
        </pc:spChg>
        <pc:spChg chg="mod">
          <ac:chgData name="Nath,D,Dipankar,JSN4 R" userId="68ef5e1d-3575-420b-8e94-66a68a391843" providerId="ADAL" clId="{57BCC521-4B82-43AE-A548-7B8B4F1C3972}" dt="2019-09-23T10:59:26.375" v="659" actId="1076"/>
          <ac:spMkLst>
            <pc:docMk/>
            <pc:sldMk cId="2539858143" sldId="257"/>
            <ac:spMk id="32" creationId="{64A260CF-4BDC-4678-AAD1-0A6748665567}"/>
          </ac:spMkLst>
        </pc:spChg>
        <pc:spChg chg="del mod">
          <ac:chgData name="Nath,D,Dipankar,JSN4 R" userId="68ef5e1d-3575-420b-8e94-66a68a391843" providerId="ADAL" clId="{57BCC521-4B82-43AE-A548-7B8B4F1C3972}" dt="2019-09-23T10:59:14.360" v="657" actId="478"/>
          <ac:spMkLst>
            <pc:docMk/>
            <pc:sldMk cId="2539858143" sldId="257"/>
            <ac:spMk id="33" creationId="{36F942B9-5371-4426-AF4C-C53ABEA65550}"/>
          </ac:spMkLst>
        </pc:spChg>
        <pc:spChg chg="del mod">
          <ac:chgData name="Nath,D,Dipankar,JSN4 R" userId="68ef5e1d-3575-420b-8e94-66a68a391843" providerId="ADAL" clId="{57BCC521-4B82-43AE-A548-7B8B4F1C3972}" dt="2019-09-23T10:59:29.560" v="660" actId="478"/>
          <ac:spMkLst>
            <pc:docMk/>
            <pc:sldMk cId="2539858143" sldId="257"/>
            <ac:spMk id="34" creationId="{740F9285-6E61-44D5-B5E6-7998B7AAF212}"/>
          </ac:spMkLst>
        </pc:spChg>
        <pc:spChg chg="del mod">
          <ac:chgData name="Nath,D,Dipankar,JSN4 R" userId="68ef5e1d-3575-420b-8e94-66a68a391843" providerId="ADAL" clId="{57BCC521-4B82-43AE-A548-7B8B4F1C3972}" dt="2019-09-23T10:56:37.079" v="636" actId="478"/>
          <ac:spMkLst>
            <pc:docMk/>
            <pc:sldMk cId="2539858143" sldId="257"/>
            <ac:spMk id="35" creationId="{EF2CF209-B2C6-49A3-A921-CAB5AE58AC20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6" creationId="{61CFDFC2-8D31-4493-8C0A-A8CDCFA1CFF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8" creationId="{D74A7A91-9255-4405-89D7-7AF18991DA25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39" creationId="{6AE01B17-E02D-4B0C-9413-5383BE6A78AD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0" creationId="{5B1C2100-88BD-413B-81F9-786A219B90D0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1" creationId="{EB7C1DDD-32DC-48A0-8F46-83368F07CEE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2" creationId="{3E444187-2910-4152-9516-2F66FD05E8B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3" creationId="{7A14D1C7-612D-44ED-9C42-11C268E7430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4" creationId="{DD43DEC2-0FAE-4740-BD8E-A6C06F36A52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5" creationId="{238A7B8E-095F-488F-8D1E-B5ABC2880FA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6" creationId="{45FB0751-943B-41E1-8175-68A81C9C6004}"/>
          </ac:spMkLst>
        </pc:spChg>
        <pc:spChg chg="add del mod">
          <ac:chgData name="Nath,D,Dipankar,JSN4 R" userId="68ef5e1d-3575-420b-8e94-66a68a391843" providerId="ADAL" clId="{57BCC521-4B82-43AE-A548-7B8B4F1C3972}" dt="2019-09-23T10:58:11.543" v="650" actId="478"/>
          <ac:spMkLst>
            <pc:docMk/>
            <pc:sldMk cId="2539858143" sldId="257"/>
            <ac:spMk id="85" creationId="{FC52DCEF-1309-4EFA-BDC2-16193D95502C}"/>
          </ac:spMkLst>
        </pc:spChg>
        <pc:spChg chg="add mod">
          <ac:chgData name="Nath,D,Dipankar,JSN4 R" userId="68ef5e1d-3575-420b-8e94-66a68a391843" providerId="ADAL" clId="{57BCC521-4B82-43AE-A548-7B8B4F1C3972}" dt="2019-09-23T10:53:08.833" v="527" actId="1076"/>
          <ac:spMkLst>
            <pc:docMk/>
            <pc:sldMk cId="2539858143" sldId="257"/>
            <ac:spMk id="103" creationId="{79A2E817-A7FB-4BAB-88ED-0EC14AF76E8D}"/>
          </ac:spMkLst>
        </pc:spChg>
        <pc:spChg chg="add mod">
          <ac:chgData name="Nath,D,Dipankar,JSN4 R" userId="68ef5e1d-3575-420b-8e94-66a68a391843" providerId="ADAL" clId="{57BCC521-4B82-43AE-A548-7B8B4F1C3972}" dt="2019-09-23T10:53:20.791" v="529" actId="1076"/>
          <ac:spMkLst>
            <pc:docMk/>
            <pc:sldMk cId="2539858143" sldId="257"/>
            <ac:spMk id="104" creationId="{A0A5B050-B229-4620-9977-2ADCDABEF20E}"/>
          </ac:spMkLst>
        </pc:spChg>
        <pc:spChg chg="add mod">
          <ac:chgData name="Nath,D,Dipankar,JSN4 R" userId="68ef5e1d-3575-420b-8e94-66a68a391843" providerId="ADAL" clId="{57BCC521-4B82-43AE-A548-7B8B4F1C3972}" dt="2019-09-23T10:53:33.840" v="531" actId="1076"/>
          <ac:spMkLst>
            <pc:docMk/>
            <pc:sldMk cId="2539858143" sldId="257"/>
            <ac:spMk id="113" creationId="{3085BBF0-E1CF-4D6E-85DC-365D9C558D22}"/>
          </ac:spMkLst>
        </pc:spChg>
        <pc:spChg chg="add del mod">
          <ac:chgData name="Nath,D,Dipankar,JSN4 R" userId="68ef5e1d-3575-420b-8e94-66a68a391843" providerId="ADAL" clId="{57BCC521-4B82-43AE-A548-7B8B4F1C3972}" dt="2019-09-23T10:56:17.229" v="631" actId="478"/>
          <ac:spMkLst>
            <pc:docMk/>
            <pc:sldMk cId="2539858143" sldId="257"/>
            <ac:spMk id="140" creationId="{38CD408A-FE41-4A76-80BE-BB558ECC853A}"/>
          </ac:spMkLst>
        </pc:spChg>
        <pc:spChg chg="add del mod">
          <ac:chgData name="Nath,D,Dipankar,JSN4 R" userId="68ef5e1d-3575-420b-8e94-66a68a391843" providerId="ADAL" clId="{57BCC521-4B82-43AE-A548-7B8B4F1C3972}" dt="2019-09-23T10:56:11.100" v="630"/>
          <ac:spMkLst>
            <pc:docMk/>
            <pc:sldMk cId="2539858143" sldId="257"/>
            <ac:spMk id="147" creationId="{22ACFE5A-9F5A-499F-B66A-78BA3419C1A9}"/>
          </ac:spMkLst>
        </pc:spChg>
        <pc:spChg chg="add mod">
          <ac:chgData name="Nath,D,Dipankar,JSN4 R" userId="68ef5e1d-3575-420b-8e94-66a68a391843" providerId="ADAL" clId="{57BCC521-4B82-43AE-A548-7B8B4F1C3972}" dt="2019-09-23T11:00:20.106" v="676" actId="20577"/>
          <ac:spMkLst>
            <pc:docMk/>
            <pc:sldMk cId="2539858143" sldId="257"/>
            <ac:spMk id="149" creationId="{70E3A410-420D-409A-B570-37A7A3D5DCFD}"/>
          </ac:spMkLst>
        </pc:spChg>
        <pc:spChg chg="add del mod">
          <ac:chgData name="Nath,D,Dipankar,JSN4 R" userId="68ef5e1d-3575-420b-8e94-66a68a391843" providerId="ADAL" clId="{57BCC521-4B82-43AE-A548-7B8B4F1C3972}" dt="2019-09-23T10:58:13.163" v="651" actId="478"/>
          <ac:spMkLst>
            <pc:docMk/>
            <pc:sldMk cId="2539858143" sldId="257"/>
            <ac:spMk id="150" creationId="{FDFCA58B-BE7C-41FF-9D4E-FD51125EC100}"/>
          </ac:spMkLst>
        </pc:spChg>
        <pc:spChg chg="add mod">
          <ac:chgData name="Nath,D,Dipankar,JSN4 R" userId="68ef5e1d-3575-420b-8e94-66a68a391843" providerId="ADAL" clId="{57BCC521-4B82-43AE-A548-7B8B4F1C3972}" dt="2019-09-23T11:00:23.374" v="677" actId="20577"/>
          <ac:spMkLst>
            <pc:docMk/>
            <pc:sldMk cId="2539858143" sldId="257"/>
            <ac:spMk id="158" creationId="{3302CDF6-5908-463A-94AC-CF8F267D03CD}"/>
          </ac:spMkLst>
        </pc:spChg>
        <pc:spChg chg="add del mod">
          <ac:chgData name="Nath,D,Dipankar,JSN4 R" userId="68ef5e1d-3575-420b-8e94-66a68a391843" providerId="ADAL" clId="{57BCC521-4B82-43AE-A548-7B8B4F1C3972}" dt="2019-09-23T10:58:14.928" v="652" actId="478"/>
          <ac:spMkLst>
            <pc:docMk/>
            <pc:sldMk cId="2539858143" sldId="257"/>
            <ac:spMk id="159" creationId="{E6FE4651-D741-495D-92F3-74EE20188833}"/>
          </ac:spMkLst>
        </pc:spChg>
        <pc:spChg chg="add mod">
          <ac:chgData name="Nath,D,Dipankar,JSN4 R" userId="68ef5e1d-3575-420b-8e94-66a68a391843" providerId="ADAL" clId="{57BCC521-4B82-43AE-A548-7B8B4F1C3972}" dt="2019-09-23T10:57:45.595" v="641" actId="20577"/>
          <ac:spMkLst>
            <pc:docMk/>
            <pc:sldMk cId="2539858143" sldId="257"/>
            <ac:spMk id="166" creationId="{B6C0BDB7-7EED-41CC-B57A-267CD431FC5A}"/>
          </ac:spMkLst>
        </pc:spChg>
        <pc:spChg chg="add mod">
          <ac:chgData name="Nath,D,Dipankar,JSN4 R" userId="68ef5e1d-3575-420b-8e94-66a68a391843" providerId="ADAL" clId="{57BCC521-4B82-43AE-A548-7B8B4F1C3972}" dt="2019-09-23T10:57:55.579" v="645" actId="20577"/>
          <ac:spMkLst>
            <pc:docMk/>
            <pc:sldMk cId="2539858143" sldId="257"/>
            <ac:spMk id="167" creationId="{A0807527-8900-4352-A6F4-3B0581078FE9}"/>
          </ac:spMkLst>
        </pc:spChg>
        <pc:spChg chg="add mod">
          <ac:chgData name="Nath,D,Dipankar,JSN4 R" userId="68ef5e1d-3575-420b-8e94-66a68a391843" providerId="ADAL" clId="{57BCC521-4B82-43AE-A548-7B8B4F1C3972}" dt="2019-09-23T10:58:06.347" v="649" actId="20577"/>
          <ac:spMkLst>
            <pc:docMk/>
            <pc:sldMk cId="2539858143" sldId="257"/>
            <ac:spMk id="168" creationId="{C8A7EA2A-0518-48C9-8E0E-EF78914A3C61}"/>
          </ac:spMkLst>
        </pc:spChg>
        <pc:spChg chg="add mod">
          <ac:chgData name="Nath,D,Dipankar,JSN4 R" userId="68ef5e1d-3575-420b-8e94-66a68a391843" providerId="ADAL" clId="{57BCC521-4B82-43AE-A548-7B8B4F1C3972}" dt="2019-09-23T10:59:40.139" v="666" actId="20577"/>
          <ac:spMkLst>
            <pc:docMk/>
            <pc:sldMk cId="2539858143" sldId="257"/>
            <ac:spMk id="169" creationId="{CD9134E1-0CA4-4258-93ED-2B91293C274F}"/>
          </ac:spMkLst>
        </pc:spChg>
        <pc:spChg chg="add mod">
          <ac:chgData name="Nath,D,Dipankar,JSN4 R" userId="68ef5e1d-3575-420b-8e94-66a68a391843" providerId="ADAL" clId="{57BCC521-4B82-43AE-A548-7B8B4F1C3972}" dt="2019-09-23T10:59:51.135" v="669" actId="20577"/>
          <ac:spMkLst>
            <pc:docMk/>
            <pc:sldMk cId="2539858143" sldId="257"/>
            <ac:spMk id="170" creationId="{671AFC6B-6AB0-469E-9026-FB0CD9341919}"/>
          </ac:spMkLst>
        </pc:spChg>
        <pc:spChg chg="add mod">
          <ac:chgData name="Nath,D,Dipankar,JSN4 R" userId="68ef5e1d-3575-420b-8e94-66a68a391843" providerId="ADAL" clId="{57BCC521-4B82-43AE-A548-7B8B4F1C3972}" dt="2019-09-23T11:01:13.481" v="707" actId="20577"/>
          <ac:spMkLst>
            <pc:docMk/>
            <pc:sldMk cId="2539858143" sldId="257"/>
            <ac:spMk id="171" creationId="{9917BE89-DD91-4E22-8ABC-ED1F24EA611B}"/>
          </ac:spMkLst>
        </pc:sp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9" creationId="{A27A610E-D81C-410B-93C3-D2935C3EF2A9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0" creationId="{6C08CEB9-2558-400F-A206-61AAC2738734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1" creationId="{D4ADC2EB-E9D0-4137-ADF5-FCBA474253A5}"/>
          </ac:cxnSpMkLst>
        </pc:cxnChg>
        <pc:cxnChg chg="del">
          <ac:chgData name="Nath,D,Dipankar,JSN4 R" userId="68ef5e1d-3575-420b-8e94-66a68a391843" providerId="ADAL" clId="{57BCC521-4B82-43AE-A548-7B8B4F1C3972}" dt="2019-09-23T06:29:12.892" v="18" actId="478"/>
          <ac:cxnSpMkLst>
            <pc:docMk/>
            <pc:sldMk cId="2539858143" sldId="257"/>
            <ac:cxnSpMk id="12" creationId="{D3F4EFF1-BDDD-4495-A99B-0752FF874922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8" creationId="{84D61050-D4C0-4AA8-9FFF-BDC8F533FB20}"/>
          </ac:cxnSpMkLst>
        </pc:cxnChg>
        <pc:cxnChg chg="del mod">
          <ac:chgData name="Nath,D,Dipankar,JSN4 R" userId="68ef5e1d-3575-420b-8e94-66a68a391843" providerId="ADAL" clId="{57BCC521-4B82-43AE-A548-7B8B4F1C3972}" dt="2019-09-23T06:29:30.832" v="49" actId="478"/>
          <ac:cxnSpMkLst>
            <pc:docMk/>
            <pc:sldMk cId="2539858143" sldId="257"/>
            <ac:cxnSpMk id="21" creationId="{0AE5445B-B05C-4DC2-B0A4-5B5E830FE310}"/>
          </ac:cxnSpMkLst>
        </pc:cxnChg>
        <pc:cxnChg chg="del mod">
          <ac:chgData name="Nath,D,Dipankar,JSN4 R" userId="68ef5e1d-3575-420b-8e94-66a68a391843" providerId="ADAL" clId="{57BCC521-4B82-43AE-A548-7B8B4F1C3972}" dt="2019-09-23T06:29:31.658" v="50" actId="478"/>
          <ac:cxnSpMkLst>
            <pc:docMk/>
            <pc:sldMk cId="2539858143" sldId="257"/>
            <ac:cxnSpMk id="23" creationId="{F22A3EE4-9970-4E37-8A9B-B916583D489B}"/>
          </ac:cxnSpMkLst>
        </pc:cxnChg>
        <pc:cxnChg chg="del mod">
          <ac:chgData name="Nath,D,Dipankar,JSN4 R" userId="68ef5e1d-3575-420b-8e94-66a68a391843" providerId="ADAL" clId="{57BCC521-4B82-43AE-A548-7B8B4F1C3972}" dt="2019-09-23T06:29:32.554" v="51" actId="478"/>
          <ac:cxnSpMkLst>
            <pc:docMk/>
            <pc:sldMk cId="2539858143" sldId="257"/>
            <ac:cxnSpMk id="25" creationId="{39EFF91E-4F63-4A5D-B5CF-8C36587FC3B0}"/>
          </ac:cxnSpMkLst>
        </pc:cxnChg>
        <pc:cxnChg chg="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37" creationId="{B87B5085-5F4A-4FA7-B2E1-B382455E2AC8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7" creationId="{8516F72E-D7A2-4864-AD6C-8E4B73AAF615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8" creationId="{E96B446A-6A8F-4FF1-823B-C1CDE3F40292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9" creationId="{19438947-4292-4E0D-8FFA-61015F24CDCE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1" creationId="{1AFF5E69-64EB-4BB3-8EC7-76D3BD5D564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4" creationId="{AED91834-1D44-4ED2-858F-FA5F354E490A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7" creationId="{C6A9087B-88A7-4633-B02A-516A1A4738E9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0" creationId="{D92A2F1F-10D0-4ABF-B195-70646AA6ECB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3" creationId="{673E1280-A610-4DC4-AF8A-BDC380EA397C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6" creationId="{2AF8DD20-701F-47B3-8DFB-A9C7C659FDC7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9" creationId="{2B48E7D1-C1A3-49C5-B46C-227E532855D3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2" creationId="{FB65906D-E410-4161-8C80-B7D364F34E9B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5" creationId="{E2B9CB7E-1D9D-4043-9378-160BB7BDB596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8" creationId="{4DB0BDF1-E355-4552-AE6F-DEE19D7509DF}"/>
          </ac:cxnSpMkLst>
        </pc:cxnChg>
        <pc:cxnChg chg="add del mod">
          <ac:chgData name="Nath,D,Dipankar,JSN4 R" userId="68ef5e1d-3575-420b-8e94-66a68a391843" providerId="ADAL" clId="{57BCC521-4B82-43AE-A548-7B8B4F1C3972}" dt="2019-09-23T10:54:04.438" v="542"/>
          <ac:cxnSpMkLst>
            <pc:docMk/>
            <pc:sldMk cId="2539858143" sldId="257"/>
            <ac:cxnSpMk id="81" creationId="{A1E8012D-F20F-4724-86E8-A506A3CB7A3A}"/>
          </ac:cxnSpMkLst>
        </pc:cxnChg>
        <pc:cxnChg chg="add del">
          <ac:chgData name="Nath,D,Dipankar,JSN4 R" userId="68ef5e1d-3575-420b-8e94-66a68a391843" providerId="ADAL" clId="{57BCC521-4B82-43AE-A548-7B8B4F1C3972}" dt="2019-09-23T06:59:24.043" v="272"/>
          <ac:cxnSpMkLst>
            <pc:docMk/>
            <pc:sldMk cId="2539858143" sldId="257"/>
            <ac:cxnSpMk id="84" creationId="{DC5BA0CC-A60E-40E0-AC8C-8D8DDE786A45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87" creationId="{000B91A5-B0D0-4EDD-BD4F-826D3C4284AF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0" creationId="{8ED885C0-9DF3-41A1-8F7C-F33FB6ACC049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2" creationId="{70F0B245-89B3-49AB-8745-1FC569F46E5A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6" creationId="{21FA1C28-EC22-43CB-870A-4C8C53C26CB6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9" creationId="{3B3CE7E2-FAC5-4269-ACEA-9CAD08D19F20}"/>
          </ac:cxnSpMkLst>
        </pc:cxnChg>
        <pc:cxnChg chg="add mod">
          <ac:chgData name="Nath,D,Dipankar,JSN4 R" userId="68ef5e1d-3575-420b-8e94-66a68a391843" providerId="ADAL" clId="{57BCC521-4B82-43AE-A548-7B8B4F1C3972}" dt="2019-09-23T11:00:06.267" v="673" actId="20577"/>
          <ac:cxnSpMkLst>
            <pc:docMk/>
            <pc:sldMk cId="2539858143" sldId="257"/>
            <ac:cxnSpMk id="100" creationId="{793C58D6-76E0-4AC9-8A7B-2C3E211D5F87}"/>
          </ac:cxnSpMkLst>
        </pc:cxnChg>
        <pc:cxnChg chg="add mod">
          <ac:chgData name="Nath,D,Dipankar,JSN4 R" userId="68ef5e1d-3575-420b-8e94-66a68a391843" providerId="ADAL" clId="{57BCC521-4B82-43AE-A548-7B8B4F1C3972}" dt="2019-09-23T10:53:42.497" v="534" actId="14100"/>
          <ac:cxnSpMkLst>
            <pc:docMk/>
            <pc:sldMk cId="2539858143" sldId="257"/>
            <ac:cxnSpMk id="114" creationId="{F8DFD9B1-0521-485F-B4AA-82D690B2A1E9}"/>
          </ac:cxnSpMkLst>
        </pc:cxnChg>
        <pc:cxnChg chg="add mod">
          <ac:chgData name="Nath,D,Dipankar,JSN4 R" userId="68ef5e1d-3575-420b-8e94-66a68a391843" providerId="ADAL" clId="{57BCC521-4B82-43AE-A548-7B8B4F1C3972}" dt="2019-09-23T10:53:52.664" v="538" actId="14100"/>
          <ac:cxnSpMkLst>
            <pc:docMk/>
            <pc:sldMk cId="2539858143" sldId="257"/>
            <ac:cxnSpMk id="117" creationId="{9037E52A-3B13-4264-89A2-554B35344C39}"/>
          </ac:cxnSpMkLst>
        </pc:cxnChg>
        <pc:cxnChg chg="add mod">
          <ac:chgData name="Nath,D,Dipankar,JSN4 R" userId="68ef5e1d-3575-420b-8e94-66a68a391843" providerId="ADAL" clId="{57BCC521-4B82-43AE-A548-7B8B4F1C3972}" dt="2019-09-23T10:54:01.440" v="541" actId="14100"/>
          <ac:cxnSpMkLst>
            <pc:docMk/>
            <pc:sldMk cId="2539858143" sldId="257"/>
            <ac:cxnSpMk id="120" creationId="{DD7505F9-E6CB-4D5C-A10B-57B6FAD9EBC7}"/>
          </ac:cxnSpMkLst>
        </pc:cxnChg>
        <pc:cxnChg chg="add">
          <ac:chgData name="Nath,D,Dipankar,JSN4 R" userId="68ef5e1d-3575-420b-8e94-66a68a391843" providerId="ADAL" clId="{57BCC521-4B82-43AE-A548-7B8B4F1C3972}" dt="2019-09-23T10:54:07.789" v="543"/>
          <ac:cxnSpMkLst>
            <pc:docMk/>
            <pc:sldMk cId="2539858143" sldId="257"/>
            <ac:cxnSpMk id="123" creationId="{DF922A8D-83CE-4B85-9DF8-0621978312AC}"/>
          </ac:cxnSpMkLst>
        </pc:cxnChg>
        <pc:cxnChg chg="add mod">
          <ac:chgData name="Nath,D,Dipankar,JSN4 R" userId="68ef5e1d-3575-420b-8e94-66a68a391843" providerId="ADAL" clId="{57BCC521-4B82-43AE-A548-7B8B4F1C3972}" dt="2019-09-23T10:54:15.456" v="546" actId="14100"/>
          <ac:cxnSpMkLst>
            <pc:docMk/>
            <pc:sldMk cId="2539858143" sldId="257"/>
            <ac:cxnSpMk id="124" creationId="{BD63DAC6-F4FC-45F4-8EDA-7152E86D7D65}"/>
          </ac:cxnSpMkLst>
        </pc:cxnChg>
        <pc:cxnChg chg="add mod">
          <ac:chgData name="Nath,D,Dipankar,JSN4 R" userId="68ef5e1d-3575-420b-8e94-66a68a391843" providerId="ADAL" clId="{57BCC521-4B82-43AE-A548-7B8B4F1C3972}" dt="2019-09-23T10:54:25.945" v="549" actId="14100"/>
          <ac:cxnSpMkLst>
            <pc:docMk/>
            <pc:sldMk cId="2539858143" sldId="257"/>
            <ac:cxnSpMk id="127" creationId="{5847EF14-5B7B-4A6C-8DB2-16BB943DC7B4}"/>
          </ac:cxnSpMkLst>
        </pc:cxnChg>
        <pc:cxnChg chg="add mod">
          <ac:chgData name="Nath,D,Dipankar,JSN4 R" userId="68ef5e1d-3575-420b-8e94-66a68a391843" providerId="ADAL" clId="{57BCC521-4B82-43AE-A548-7B8B4F1C3972}" dt="2019-09-23T10:54:34.793" v="552" actId="14100"/>
          <ac:cxnSpMkLst>
            <pc:docMk/>
            <pc:sldMk cId="2539858143" sldId="257"/>
            <ac:cxnSpMk id="130" creationId="{DA20233E-A18F-4CBB-9EBF-878138938893}"/>
          </ac:cxnSpMkLst>
        </pc:cxnChg>
        <pc:cxnChg chg="add mod">
          <ac:chgData name="Nath,D,Dipankar,JSN4 R" userId="68ef5e1d-3575-420b-8e94-66a68a391843" providerId="ADAL" clId="{57BCC521-4B82-43AE-A548-7B8B4F1C3972}" dt="2019-09-23T10:54:43.064" v="555" actId="14100"/>
          <ac:cxnSpMkLst>
            <pc:docMk/>
            <pc:sldMk cId="2539858143" sldId="257"/>
            <ac:cxnSpMk id="133" creationId="{724F04DE-F6F7-46DB-B772-0C389410DFA7}"/>
          </ac:cxnSpMkLst>
        </pc:cxnChg>
        <pc:cxnChg chg="add mod">
          <ac:chgData name="Nath,D,Dipankar,JSN4 R" userId="68ef5e1d-3575-420b-8e94-66a68a391843" providerId="ADAL" clId="{57BCC521-4B82-43AE-A548-7B8B4F1C3972}" dt="2019-09-23T10:54:59.984" v="558" actId="14100"/>
          <ac:cxnSpMkLst>
            <pc:docMk/>
            <pc:sldMk cId="2539858143" sldId="257"/>
            <ac:cxnSpMk id="136" creationId="{A6A6B50D-5B01-484F-8E9C-53768A1CE6F1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39" creationId="{EA8C963B-3C47-453A-AA66-A46594ED9775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1" creationId="{028FB428-71FD-441A-B977-DC0B74D76AB8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2" creationId="{1CBD3B3C-5C3A-4F7A-9BEF-CC38FD4462DE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3" creationId="{2B707468-606A-4A92-827D-F9E7AC8D005C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4" creationId="{3564CB75-4CE2-4E10-87D1-527E3DBF7434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5" creationId="{3F2F720D-2BE9-4542-8A80-C09AF323AF37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6" creationId="{2DF5C1D7-16D3-47B0-AB90-5A3E2BDAAC7E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48" creationId="{E387586C-96F2-46D4-AB55-E762C3C608BD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1" creationId="{49A1DA50-583D-4FCC-8E88-B6A9232864D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2" creationId="{34897DDA-7BFF-4D69-8460-5171E69CFB8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3" creationId="{F7385991-B733-466C-ADCF-E79997E1D7B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4" creationId="{D31F3D95-77B7-4A1E-A3D1-D9B7D977702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5" creationId="{B341147D-5BA6-4A38-925E-5C4D88732113}"/>
          </ac:cxnSpMkLst>
        </pc:cxnChg>
        <pc:cxnChg chg="add mod">
          <ac:chgData name="Nath,D,Dipankar,JSN4 R" userId="68ef5e1d-3575-420b-8e94-66a68a391843" providerId="ADAL" clId="{57BCC521-4B82-43AE-A548-7B8B4F1C3972}" dt="2019-09-23T11:00:20.106" v="676" actId="20577"/>
          <ac:cxnSpMkLst>
            <pc:docMk/>
            <pc:sldMk cId="2539858143" sldId="257"/>
            <ac:cxnSpMk id="156" creationId="{BEB4C520-6F1F-4C49-A119-76455643C276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57" creationId="{6FC80E3B-B591-430F-B6C1-EAC760309764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0" creationId="{314683E0-912E-43E9-99A7-88BDEF5BF95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1" creationId="{FA76320C-3DBD-420F-8CC5-A78DD58675B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2" creationId="{9604B2DA-6EE1-448A-80A8-3835E9E624FB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3" creationId="{21930FBB-D1EC-4C69-A96A-588E3DDE84F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4" creationId="{BE77A020-C234-48E0-81E4-3FC849143B3E}"/>
          </ac:cxnSpMkLst>
        </pc:cxnChg>
        <pc:cxnChg chg="add mod">
          <ac:chgData name="Nath,D,Dipankar,JSN4 R" userId="68ef5e1d-3575-420b-8e94-66a68a391843" providerId="ADAL" clId="{57BCC521-4B82-43AE-A548-7B8B4F1C3972}" dt="2019-09-23T11:00:23.374" v="677" actId="20577"/>
          <ac:cxnSpMkLst>
            <pc:docMk/>
            <pc:sldMk cId="2539858143" sldId="257"/>
            <ac:cxnSpMk id="165" creationId="{AE587070-0A34-40D7-B823-502DE1058CAB}"/>
          </ac:cxnSpMkLst>
        </pc:cxnChg>
      </pc:sldChg>
      <pc:sldChg chg="addSp modSp add">
        <pc:chgData name="Nath,D,Dipankar,JSN4 R" userId="68ef5e1d-3575-420b-8e94-66a68a391843" providerId="ADAL" clId="{57BCC521-4B82-43AE-A548-7B8B4F1C3972}" dt="2019-09-23T07:13:03.944" v="441" actId="1038"/>
        <pc:sldMkLst>
          <pc:docMk/>
          <pc:sldMk cId="3437342905" sldId="258"/>
        </pc:sldMkLst>
        <pc:spChg chg="mod">
          <ac:chgData name="Nath,D,Dipankar,JSN4 R" userId="68ef5e1d-3575-420b-8e94-66a68a391843" providerId="ADAL" clId="{57BCC521-4B82-43AE-A548-7B8B4F1C3972}" dt="2019-09-23T07:13:03.944" v="441" actId="1038"/>
          <ac:spMkLst>
            <pc:docMk/>
            <pc:sldMk cId="3437342905" sldId="258"/>
            <ac:spMk id="2" creationId="{34E7EA03-B2A3-4337-8FA8-3854CDFD1694}"/>
          </ac:spMkLst>
        </pc:spChg>
        <pc:spChg chg="add mod">
          <ac:chgData name="Nath,D,Dipankar,JSN4 R" userId="68ef5e1d-3575-420b-8e94-66a68a391843" providerId="ADAL" clId="{57BCC521-4B82-43AE-A548-7B8B4F1C3972}" dt="2019-09-23T07:12:27.761" v="435" actId="164"/>
          <ac:spMkLst>
            <pc:docMk/>
            <pc:sldMk cId="3437342905" sldId="258"/>
            <ac:spMk id="26" creationId="{456E04F2-F289-4564-BBAA-5F3B1D4D1EE8}"/>
          </ac:spMkLst>
        </pc:spChg>
        <pc:grpChg chg="add mod">
          <ac:chgData name="Nath,D,Dipankar,JSN4 R" userId="68ef5e1d-3575-420b-8e94-66a68a391843" providerId="ADAL" clId="{57BCC521-4B82-43AE-A548-7B8B4F1C3972}" dt="2019-09-23T07:12:27.761" v="435" actId="164"/>
          <ac:grpSpMkLst>
            <pc:docMk/>
            <pc:sldMk cId="3437342905" sldId="258"/>
            <ac:grpSpMk id="3" creationId="{38BB2135-8529-4FCD-B53F-18674600C2CD}"/>
          </ac:grpSpMkLst>
        </pc:grp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7" creationId="{158082C5-AF01-4030-B506-0634BCCEC5F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8" creationId="{9269E283-E40E-4689-AC2F-3B107E07890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0" creationId="{DD5B6BBB-27EA-42F0-ABA4-871065E03528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6" creationId="{A64858D3-8476-4616-8393-7B008D057973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8" creationId="{6997154F-2FA3-47AD-B997-A651E0142BC0}"/>
          </ac:cxnSpMkLst>
        </pc:cxnChg>
        <pc:cxnChg chg="add mod">
          <ac:chgData name="Nath,D,Dipankar,JSN4 R" userId="68ef5e1d-3575-420b-8e94-66a68a391843" providerId="ADAL" clId="{57BCC521-4B82-43AE-A548-7B8B4F1C3972}" dt="2019-09-23T07:12:56.678" v="438" actId="14100"/>
          <ac:cxnSpMkLst>
            <pc:docMk/>
            <pc:sldMk cId="3437342905" sldId="258"/>
            <ac:cxnSpMk id="39" creationId="{DE93A66F-C506-4D3B-9569-A72C4DA614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669-4CF1-4DA0-8B37-ED3B2FF9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89C7-67B3-4F01-9257-F9F40CA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D2E-0212-4743-80A4-906010D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64-C24B-47CD-A733-5C17A0D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15A-9365-4016-BC3F-F52BFFE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95F-CE63-4003-8B28-F3E44F9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1BE8-0AC7-46DE-BCE3-FB6CA696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434D-42BC-4E33-A7F9-DAEF1B1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3D-FA0C-4BE7-96D3-BFFD246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17D-2CBB-470F-A2A7-BCF3A13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1706-D345-4DB9-8BB3-75D0AAE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2A26-386B-4A20-B292-8FF17455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48C3-0BF8-419E-B94B-5310B2E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19C-C451-4BD9-88E0-C2B28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5798-EBE3-4D7C-9AE3-E1F87B9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AAE-D22C-4BBA-A573-545C950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AC4D-B281-4503-8AB3-FA897332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0F08-1482-407D-8301-78AABC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F1-62C0-4855-9737-2B767055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1385-5DFE-4D22-ADEE-979B3D6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91A-4805-4814-B6E3-980892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47A-9CED-4C3A-A59F-18D736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3648-8D92-4B5F-9833-2B1A852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757-28A2-460B-A021-30D346A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F7E-6EFB-4113-8FD5-DA93C75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B9AA-A8F7-4810-B5CD-F7EC172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F3C3-7619-41FC-9CEB-0D12A5C4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D4A3-C4F4-46DE-965B-F1966A1F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4DD-F502-4B0B-9BD4-C0F0F51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7C3A-3E4B-4C24-8BBE-93382C7B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6583-8243-482F-B191-026A55E6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547-0044-4BB5-A4F1-4E9DEFA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74C99-9183-4A26-BF23-7CF6BA75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B6C-954A-46C8-9D68-B488B0EF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C044-7BF4-4212-A41B-2A6DBC1B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B8F1-6C47-4F8E-A83C-B2DBB0A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1CAA-D3F4-40C6-AD6F-F789326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9B4C-B171-424E-A28C-6609658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BE45-BAFC-446B-8E09-82EC8FB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0AC-D5B9-4056-8814-47AAD8A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AE35-199B-429A-A979-99704C9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6B54-23AE-43AC-8724-93BD00FD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7688-BE64-4B28-959B-B22C6D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FFEE-A9FE-4DF7-A583-2C1D826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0E85-FBF7-4D21-B1EE-CAC333F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D36-4779-4E08-9157-67FF754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07-729A-4574-B031-6EE2EF0A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2E2-1160-4EE7-8404-77731D8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9B68-923C-49E0-ABE6-39164C6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C1A-62ED-4532-82F5-7E96698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A24A-EF61-4277-A4EF-C65785C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621-DB3D-4232-94DB-033288F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54E-963E-4B4A-BBA8-F6AEFF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708C5-6C6A-4398-A3B2-F83F5CC8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81C6-7B91-4DD1-8BB4-AECF0B96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79F7-302D-4298-9CE4-962F995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2B46-874C-4BA5-95D4-D179265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391-8F85-4F86-894A-87FF3F3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98509-F299-4719-B44D-264F285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6237-ECD2-4B7F-9CA9-7F13FFC2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03F8-9529-4B98-9613-2C0AB063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0EC8-559C-4531-A8E8-340B9D3AA87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F03E-4D85-4F65-AE45-A015779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C777-FF58-4088-8B7A-354FB8F9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19565" r="-21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22222" r="-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BB2135-8529-4FCD-B53F-18674600C2CD}"/>
              </a:ext>
            </a:extLst>
          </p:cNvPr>
          <p:cNvGrpSpPr/>
          <p:nvPr/>
        </p:nvGrpSpPr>
        <p:grpSpPr>
          <a:xfrm>
            <a:off x="8165547" y="2375745"/>
            <a:ext cx="956345" cy="914400"/>
            <a:chOff x="8165547" y="2375745"/>
            <a:chExt cx="956345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6E04F2-F289-4564-BBAA-5F3B1D4D1EE8}"/>
                </a:ext>
              </a:extLst>
            </p:cNvPr>
            <p:cNvSpPr/>
            <p:nvPr/>
          </p:nvSpPr>
          <p:spPr>
            <a:xfrm>
              <a:off x="8165547" y="2375745"/>
              <a:ext cx="956345" cy="9144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082C5-AF01-4030-B506-0634BCCEC5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44" y="2553900"/>
              <a:ext cx="0" cy="55604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9E283-E40E-4689-AC2F-3B107E07890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97" y="2831922"/>
              <a:ext cx="74749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5B6BBB-27EA-42F0-ABA4-871065E0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258" y="2553900"/>
              <a:ext cx="268268" cy="5560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58D3-8476-4616-8393-7B008D05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526" y="255390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7154F-2FA3-47AD-B997-A651E0142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6" y="310635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3A66F-C506-4D3B-9569-A72C4DA614F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21892" y="2831923"/>
            <a:ext cx="804993" cy="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2139192" y="143294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2139192" y="289402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2139191" y="435511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847287" y="1890144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847287" y="342672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847287" y="4812310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blipFill>
                <a:blip r:embed="rId2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blipFill>
                <a:blip r:embed="rId3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3095537" y="1061314"/>
            <a:ext cx="1364027" cy="82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/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</p:cNvCxnSpPr>
          <p:nvPr/>
        </p:nvCxnSpPr>
        <p:spPr>
          <a:xfrm>
            <a:off x="7749157" y="1890144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7EA03-B2A3-4337-8FA8-3854CDFD1694}"/>
              </a:ext>
            </a:extLst>
          </p:cNvPr>
          <p:cNvSpPr txBox="1"/>
          <p:nvPr/>
        </p:nvSpPr>
        <p:spPr>
          <a:xfrm>
            <a:off x="9852859" y="1749990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blipFill>
                <a:blip r:embed="rId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E01B17-E02D-4B0C-9413-5383BE6A78AD}"/>
              </a:ext>
            </a:extLst>
          </p:cNvPr>
          <p:cNvSpPr/>
          <p:nvPr/>
        </p:nvSpPr>
        <p:spPr>
          <a:xfrm>
            <a:off x="4439176" y="200776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1C2100-88BD-413B-81F9-786A219B90D0}"/>
              </a:ext>
            </a:extLst>
          </p:cNvPr>
          <p:cNvSpPr/>
          <p:nvPr/>
        </p:nvSpPr>
        <p:spPr>
          <a:xfrm>
            <a:off x="4439176" y="346884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7C1DDD-32DC-48A0-8F46-83368F07CEEF}"/>
              </a:ext>
            </a:extLst>
          </p:cNvPr>
          <p:cNvSpPr/>
          <p:nvPr/>
        </p:nvSpPr>
        <p:spPr>
          <a:xfrm>
            <a:off x="4439175" y="4929931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/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blipFill>
                <a:blip r:embed="rId6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/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/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38A7B8E-095F-488F-8D1E-B5ABC2880FA8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/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blipFill>
                <a:blip r:embed="rId9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16F72E-D7A2-4864-AD6C-8E4B73AAF615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3095537" y="1061314"/>
            <a:ext cx="1364027" cy="228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B446A-6A8F-4FF1-823B-C1CDE3F40292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 flipV="1">
            <a:off x="3095536" y="1061314"/>
            <a:ext cx="1364028" cy="375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38947-4292-4E0D-8FFA-61015F24CDCE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095537" y="1890144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FF5E69-64EB-4BB3-8EC7-76D3BD5D5646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3095537" y="1890144"/>
            <a:ext cx="1343639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D91834-1D44-4ED2-858F-FA5F354E490A}"/>
              </a:ext>
            </a:extLst>
          </p:cNvPr>
          <p:cNvCxnSpPr>
            <a:cxnSpLocks/>
            <a:stCxn id="5" idx="6"/>
            <a:endCxn id="41" idx="2"/>
          </p:cNvCxnSpPr>
          <p:nvPr/>
        </p:nvCxnSpPr>
        <p:spPr>
          <a:xfrm>
            <a:off x="3095537" y="1890144"/>
            <a:ext cx="1343638" cy="349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A9087B-88A7-4633-B02A-516A1A4738E9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 flipV="1">
            <a:off x="3095537" y="2464965"/>
            <a:ext cx="1343639" cy="886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A2F1F-10D0-4ABF-B195-70646AA6ECB6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3095537" y="3351227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3E1280-A610-4DC4-AF8A-BDC380EA397C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3095537" y="3351227"/>
            <a:ext cx="1343638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F8DD20-701F-47B3-8DFB-A9C7C659FDC7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095536" y="2464965"/>
            <a:ext cx="1343640" cy="234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48E7D1-C1A3-49C5-B46C-227E532855D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3095536" y="4812310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65906D-E410-4161-8C80-B7D364F34E9B}"/>
              </a:ext>
            </a:extLst>
          </p:cNvPr>
          <p:cNvCxnSpPr>
            <a:cxnSpLocks/>
            <a:stCxn id="45" idx="6"/>
            <a:endCxn id="103" idx="2"/>
          </p:cNvCxnSpPr>
          <p:nvPr/>
        </p:nvCxnSpPr>
        <p:spPr>
          <a:xfrm>
            <a:off x="5415909" y="1061314"/>
            <a:ext cx="1380572" cy="871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B9CB7E-1D9D-4043-9378-160BB7BDB596}"/>
              </a:ext>
            </a:extLst>
          </p:cNvPr>
          <p:cNvCxnSpPr>
            <a:cxnSpLocks/>
            <a:stCxn id="39" idx="6"/>
            <a:endCxn id="103" idx="2"/>
          </p:cNvCxnSpPr>
          <p:nvPr/>
        </p:nvCxnSpPr>
        <p:spPr>
          <a:xfrm flipV="1">
            <a:off x="5395521" y="1932929"/>
            <a:ext cx="1400960" cy="53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B0BDF1-E355-4552-AE6F-DEE19D7509DF}"/>
              </a:ext>
            </a:extLst>
          </p:cNvPr>
          <p:cNvCxnSpPr>
            <a:cxnSpLocks/>
            <a:stCxn id="40" idx="6"/>
            <a:endCxn id="103" idx="2"/>
          </p:cNvCxnSpPr>
          <p:nvPr/>
        </p:nvCxnSpPr>
        <p:spPr>
          <a:xfrm flipV="1">
            <a:off x="5395521" y="1932929"/>
            <a:ext cx="1400960" cy="199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0B91A5-B0D0-4EDD-BD4F-826D3C4284AF}"/>
              </a:ext>
            </a:extLst>
          </p:cNvPr>
          <p:cNvCxnSpPr>
            <a:cxnSpLocks/>
          </p:cNvCxnSpPr>
          <p:nvPr/>
        </p:nvCxnSpPr>
        <p:spPr>
          <a:xfrm>
            <a:off x="8938994" y="1611099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D885C0-9DF3-41A1-8F7C-F33FB6ACC049}"/>
              </a:ext>
            </a:extLst>
          </p:cNvPr>
          <p:cNvCxnSpPr>
            <a:cxnSpLocks/>
          </p:cNvCxnSpPr>
          <p:nvPr/>
        </p:nvCxnSpPr>
        <p:spPr>
          <a:xfrm>
            <a:off x="8565247" y="1889121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0B245-89B3-49AB-8745-1FC569F46E5A}"/>
              </a:ext>
            </a:extLst>
          </p:cNvPr>
          <p:cNvCxnSpPr>
            <a:cxnSpLocks/>
          </p:cNvCxnSpPr>
          <p:nvPr/>
        </p:nvCxnSpPr>
        <p:spPr>
          <a:xfrm flipH="1">
            <a:off x="8790008" y="1611099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A1C28-EC22-43CB-870A-4C8C53C26CB6}"/>
              </a:ext>
            </a:extLst>
          </p:cNvPr>
          <p:cNvCxnSpPr>
            <a:cxnSpLocks/>
          </p:cNvCxnSpPr>
          <p:nvPr/>
        </p:nvCxnSpPr>
        <p:spPr>
          <a:xfrm flipH="1">
            <a:off x="9058276" y="161109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B3CE7E2-FAC5-4269-ACEA-9CAD08D19F20}"/>
              </a:ext>
            </a:extLst>
          </p:cNvPr>
          <p:cNvCxnSpPr>
            <a:cxnSpLocks/>
          </p:cNvCxnSpPr>
          <p:nvPr/>
        </p:nvCxnSpPr>
        <p:spPr>
          <a:xfrm flipH="1">
            <a:off x="8677276" y="216354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C58D6-76E0-4AC9-8A7B-2C3E211D5F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417167" y="1888490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9A2E817-A7FB-4BAB-88ED-0EC14AF76E8D}"/>
              </a:ext>
            </a:extLst>
          </p:cNvPr>
          <p:cNvSpPr/>
          <p:nvPr/>
        </p:nvSpPr>
        <p:spPr>
          <a:xfrm>
            <a:off x="6796481" y="147572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A5B050-B229-4620-9977-2ADCDABEF20E}"/>
              </a:ext>
            </a:extLst>
          </p:cNvPr>
          <p:cNvSpPr/>
          <p:nvPr/>
        </p:nvSpPr>
        <p:spPr>
          <a:xfrm>
            <a:off x="6796481" y="269865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085BBF0-E1CF-4D6E-85DC-365D9C558D22}"/>
              </a:ext>
            </a:extLst>
          </p:cNvPr>
          <p:cNvSpPr/>
          <p:nvPr/>
        </p:nvSpPr>
        <p:spPr>
          <a:xfrm>
            <a:off x="6796481" y="4083413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DFD9B1-0521-485F-B4AA-82D690B2A1E9}"/>
              </a:ext>
            </a:extLst>
          </p:cNvPr>
          <p:cNvCxnSpPr>
            <a:cxnSpLocks/>
            <a:stCxn id="45" idx="6"/>
            <a:endCxn id="104" idx="2"/>
          </p:cNvCxnSpPr>
          <p:nvPr/>
        </p:nvCxnSpPr>
        <p:spPr>
          <a:xfrm>
            <a:off x="5415909" y="1061314"/>
            <a:ext cx="1380572" cy="2094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37E52A-3B13-4264-89A2-554B35344C39}"/>
              </a:ext>
            </a:extLst>
          </p:cNvPr>
          <p:cNvCxnSpPr>
            <a:cxnSpLocks/>
            <a:stCxn id="39" idx="6"/>
            <a:endCxn id="104" idx="2"/>
          </p:cNvCxnSpPr>
          <p:nvPr/>
        </p:nvCxnSpPr>
        <p:spPr>
          <a:xfrm>
            <a:off x="5395521" y="2464965"/>
            <a:ext cx="1400960" cy="69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7505F9-E6CB-4D5C-A10B-57B6FAD9EBC7}"/>
              </a:ext>
            </a:extLst>
          </p:cNvPr>
          <p:cNvCxnSpPr>
            <a:cxnSpLocks/>
            <a:stCxn id="40" idx="6"/>
            <a:endCxn id="104" idx="2"/>
          </p:cNvCxnSpPr>
          <p:nvPr/>
        </p:nvCxnSpPr>
        <p:spPr>
          <a:xfrm flipV="1">
            <a:off x="5395521" y="3155857"/>
            <a:ext cx="1400960" cy="770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922A8D-83CE-4B85-9DF8-0621978312AC}"/>
              </a:ext>
            </a:extLst>
          </p:cNvPr>
          <p:cNvCxnSpPr>
            <a:cxnSpLocks/>
          </p:cNvCxnSpPr>
          <p:nvPr/>
        </p:nvCxnSpPr>
        <p:spPr>
          <a:xfrm flipV="1">
            <a:off x="5395520" y="1932929"/>
            <a:ext cx="1400961" cy="345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63DAC6-F4FC-45F4-8EDA-7152E86D7D65}"/>
              </a:ext>
            </a:extLst>
          </p:cNvPr>
          <p:cNvCxnSpPr>
            <a:cxnSpLocks/>
            <a:stCxn id="41" idx="6"/>
            <a:endCxn id="104" idx="2"/>
          </p:cNvCxnSpPr>
          <p:nvPr/>
        </p:nvCxnSpPr>
        <p:spPr>
          <a:xfrm flipV="1">
            <a:off x="5395520" y="3155857"/>
            <a:ext cx="1400961" cy="223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47EF14-5B7B-4A6C-8DB2-16BB943DC7B4}"/>
              </a:ext>
            </a:extLst>
          </p:cNvPr>
          <p:cNvCxnSpPr>
            <a:cxnSpLocks/>
            <a:stCxn id="45" idx="6"/>
            <a:endCxn id="113" idx="2"/>
          </p:cNvCxnSpPr>
          <p:nvPr/>
        </p:nvCxnSpPr>
        <p:spPr>
          <a:xfrm>
            <a:off x="5415909" y="1061314"/>
            <a:ext cx="1380572" cy="347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A20233E-A18F-4CBB-9EBF-878138938893}"/>
              </a:ext>
            </a:extLst>
          </p:cNvPr>
          <p:cNvCxnSpPr>
            <a:cxnSpLocks/>
            <a:stCxn id="39" idx="6"/>
            <a:endCxn id="113" idx="2"/>
          </p:cNvCxnSpPr>
          <p:nvPr/>
        </p:nvCxnSpPr>
        <p:spPr>
          <a:xfrm>
            <a:off x="5395521" y="2464965"/>
            <a:ext cx="1400960" cy="20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4F04DE-F6F7-46DB-B772-0C389410DFA7}"/>
              </a:ext>
            </a:extLst>
          </p:cNvPr>
          <p:cNvCxnSpPr>
            <a:cxnSpLocks/>
            <a:stCxn id="40" idx="6"/>
            <a:endCxn id="113" idx="2"/>
          </p:cNvCxnSpPr>
          <p:nvPr/>
        </p:nvCxnSpPr>
        <p:spPr>
          <a:xfrm>
            <a:off x="5395521" y="3926048"/>
            <a:ext cx="1400960" cy="6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A6B50D-5B01-484F-8E9C-53768A1CE6F1}"/>
              </a:ext>
            </a:extLst>
          </p:cNvPr>
          <p:cNvCxnSpPr>
            <a:cxnSpLocks/>
            <a:stCxn id="41" idx="6"/>
            <a:endCxn id="113" idx="2"/>
          </p:cNvCxnSpPr>
          <p:nvPr/>
        </p:nvCxnSpPr>
        <p:spPr>
          <a:xfrm flipV="1">
            <a:off x="5395520" y="4540613"/>
            <a:ext cx="1400961" cy="846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387586C-96F2-46D4-AB55-E762C3C608BD}"/>
              </a:ext>
            </a:extLst>
          </p:cNvPr>
          <p:cNvCxnSpPr>
            <a:cxnSpLocks/>
          </p:cNvCxnSpPr>
          <p:nvPr/>
        </p:nvCxnSpPr>
        <p:spPr>
          <a:xfrm>
            <a:off x="7790055" y="3143529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/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blipFill>
                <a:blip r:embed="rId10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9A1DA50-583D-4FCC-8E88-B6A9232864D9}"/>
              </a:ext>
            </a:extLst>
          </p:cNvPr>
          <p:cNvCxnSpPr>
            <a:cxnSpLocks/>
          </p:cNvCxnSpPr>
          <p:nvPr/>
        </p:nvCxnSpPr>
        <p:spPr>
          <a:xfrm>
            <a:off x="8979892" y="2864484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897DDA-7BFF-4D69-8460-5171E69CFB89}"/>
              </a:ext>
            </a:extLst>
          </p:cNvPr>
          <p:cNvCxnSpPr>
            <a:cxnSpLocks/>
          </p:cNvCxnSpPr>
          <p:nvPr/>
        </p:nvCxnSpPr>
        <p:spPr>
          <a:xfrm>
            <a:off x="8606145" y="3142506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385991-B733-466C-ADCF-E79997E1D7B0}"/>
              </a:ext>
            </a:extLst>
          </p:cNvPr>
          <p:cNvCxnSpPr>
            <a:cxnSpLocks/>
          </p:cNvCxnSpPr>
          <p:nvPr/>
        </p:nvCxnSpPr>
        <p:spPr>
          <a:xfrm flipH="1">
            <a:off x="8830906" y="2864484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1F3D95-77B7-4A1E-A3D1-D9B7D9777020}"/>
              </a:ext>
            </a:extLst>
          </p:cNvPr>
          <p:cNvCxnSpPr>
            <a:cxnSpLocks/>
          </p:cNvCxnSpPr>
          <p:nvPr/>
        </p:nvCxnSpPr>
        <p:spPr>
          <a:xfrm flipH="1">
            <a:off x="9099174" y="286448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341147D-5BA6-4A38-925E-5C4D88732113}"/>
              </a:ext>
            </a:extLst>
          </p:cNvPr>
          <p:cNvCxnSpPr>
            <a:cxnSpLocks/>
          </p:cNvCxnSpPr>
          <p:nvPr/>
        </p:nvCxnSpPr>
        <p:spPr>
          <a:xfrm flipH="1">
            <a:off x="8718174" y="341693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B4C520-6F1F-4C49-A119-76455643C276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9458065" y="3141875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C80E3B-B591-430F-B6C1-EAC760309764}"/>
              </a:ext>
            </a:extLst>
          </p:cNvPr>
          <p:cNvCxnSpPr>
            <a:cxnSpLocks/>
          </p:cNvCxnSpPr>
          <p:nvPr/>
        </p:nvCxnSpPr>
        <p:spPr>
          <a:xfrm>
            <a:off x="7790055" y="4513475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/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14683E0-912E-43E9-99A7-88BDEF5BF95D}"/>
              </a:ext>
            </a:extLst>
          </p:cNvPr>
          <p:cNvCxnSpPr>
            <a:cxnSpLocks/>
          </p:cNvCxnSpPr>
          <p:nvPr/>
        </p:nvCxnSpPr>
        <p:spPr>
          <a:xfrm>
            <a:off x="8979892" y="4234430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76320C-3DBD-420F-8CC5-A78DD58675BD}"/>
              </a:ext>
            </a:extLst>
          </p:cNvPr>
          <p:cNvCxnSpPr>
            <a:cxnSpLocks/>
          </p:cNvCxnSpPr>
          <p:nvPr/>
        </p:nvCxnSpPr>
        <p:spPr>
          <a:xfrm>
            <a:off x="8606145" y="4512452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604B2DA-6EE1-448A-80A8-3835E9E624FB}"/>
              </a:ext>
            </a:extLst>
          </p:cNvPr>
          <p:cNvCxnSpPr>
            <a:cxnSpLocks/>
          </p:cNvCxnSpPr>
          <p:nvPr/>
        </p:nvCxnSpPr>
        <p:spPr>
          <a:xfrm flipH="1">
            <a:off x="8830906" y="4234430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1930FBB-D1EC-4C69-A96A-588E3DDE84FD}"/>
              </a:ext>
            </a:extLst>
          </p:cNvPr>
          <p:cNvCxnSpPr>
            <a:cxnSpLocks/>
          </p:cNvCxnSpPr>
          <p:nvPr/>
        </p:nvCxnSpPr>
        <p:spPr>
          <a:xfrm flipH="1">
            <a:off x="9099174" y="423443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77A020-C234-48E0-81E4-3FC849143B3E}"/>
              </a:ext>
            </a:extLst>
          </p:cNvPr>
          <p:cNvCxnSpPr>
            <a:cxnSpLocks/>
          </p:cNvCxnSpPr>
          <p:nvPr/>
        </p:nvCxnSpPr>
        <p:spPr>
          <a:xfrm flipH="1">
            <a:off x="8718174" y="478688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587070-0A34-40D7-B823-502DE1058CAB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458065" y="4511821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/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blipFill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/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blipFill>
                <a:blip r:embed="rId13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/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blipFill>
                <a:blip r:embed="rId14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/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/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917BE89-DD91-4E22-8ABC-ED1F24EA611B}"/>
              </a:ext>
            </a:extLst>
          </p:cNvPr>
          <p:cNvSpPr txBox="1"/>
          <p:nvPr/>
        </p:nvSpPr>
        <p:spPr>
          <a:xfrm>
            <a:off x="8565247" y="5223463"/>
            <a:ext cx="11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  <a:endParaRPr lang="en-GB" dirty="0"/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90CE7D835DF49A54E7D3F39A82871" ma:contentTypeVersion="10" ma:contentTypeDescription="Create a new document." ma:contentTypeScope="" ma:versionID="ecb1bcfb5513d0ca4ca2e29515166e3d">
  <xsd:schema xmlns:xsd="http://www.w3.org/2001/XMLSchema" xmlns:xs="http://www.w3.org/2001/XMLSchema" xmlns:p="http://schemas.microsoft.com/office/2006/metadata/properties" xmlns:ns3="bdd987ea-5e3c-4d73-ab5b-afe2844564b9" xmlns:ns4="8eab65b4-4232-441d-b263-cd52eab97547" targetNamespace="http://schemas.microsoft.com/office/2006/metadata/properties" ma:root="true" ma:fieldsID="1c60ee05aeafbf51a253cd522014a061" ns3:_="" ns4:_="">
    <xsd:import namespace="bdd987ea-5e3c-4d73-ab5b-afe2844564b9"/>
    <xsd:import namespace="8eab65b4-4232-441d-b263-cd52eab97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87ea-5e3c-4d73-ab5b-afe284456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65b4-4232-441d-b263-cd52eab97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827A59-C278-4924-A82B-D355207D07D3}">
  <ds:schemaRefs>
    <ds:schemaRef ds:uri="bdd987ea-5e3c-4d73-ab5b-afe2844564b9"/>
    <ds:schemaRef ds:uri="http://schemas.microsoft.com/office/2006/metadata/properties"/>
    <ds:schemaRef ds:uri="8eab65b4-4232-441d-b263-cd52eab97547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6DA301-B763-471A-885E-1C88D4229E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141BA4-1192-479A-9875-9E50B86A0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87ea-5e3c-4d73-ab5b-afe2844564b9"/>
    <ds:schemaRef ds:uri="8eab65b4-4232-441d-b263-cd52eab97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Nath,D,Dipankar,JSN4 R</dc:creator>
  <cp:lastModifiedBy>Nath,D,Dipankar,JSN4 R</cp:lastModifiedBy>
  <cp:revision>2</cp:revision>
  <dcterms:created xsi:type="dcterms:W3CDTF">2019-09-22T07:28:08Z</dcterms:created>
  <dcterms:modified xsi:type="dcterms:W3CDTF">2019-09-23T11:01:21Z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0x010100E5E90CE7D835DF49A54E7D3F39A82871</vt:lpwstr>
  </property>
</Properties>
</file>