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91750-8132-4991-BD46-0031EB9C9637}" v="285" dt="2019-10-09T12:01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D,Dipankar,JSN4 R" userId="68ef5e1d-3575-420b-8e94-66a68a391843" providerId="ADAL" clId="{2AB91750-8132-4991-BD46-0031EB9C9637}"/>
    <pc:docChg chg="undo custSel modSld">
      <pc:chgData name="Nath,D,Dipankar,JSN4 R" userId="68ef5e1d-3575-420b-8e94-66a68a391843" providerId="ADAL" clId="{2AB91750-8132-4991-BD46-0031EB9C9637}" dt="2019-10-09T14:43:06.414" v="787" actId="1076"/>
      <pc:docMkLst>
        <pc:docMk/>
      </pc:docMkLst>
      <pc:sldChg chg="modSp">
        <pc:chgData name="Nath,D,Dipankar,JSN4 R" userId="68ef5e1d-3575-420b-8e94-66a68a391843" providerId="ADAL" clId="{2AB91750-8132-4991-BD46-0031EB9C9637}" dt="2019-10-09T14:43:06.414" v="787" actId="1076"/>
        <pc:sldMkLst>
          <pc:docMk/>
          <pc:sldMk cId="968639943" sldId="259"/>
        </pc:sldMkLst>
        <pc:grpChg chg="mod">
          <ac:chgData name="Nath,D,Dipankar,JSN4 R" userId="68ef5e1d-3575-420b-8e94-66a68a391843" providerId="ADAL" clId="{2AB91750-8132-4991-BD46-0031EB9C9637}" dt="2019-10-09T14:43:06.414" v="787" actId="1076"/>
          <ac:grpSpMkLst>
            <pc:docMk/>
            <pc:sldMk cId="968639943" sldId="259"/>
            <ac:grpSpMk id="14" creationId="{53CDAAE3-F8EF-440E-B7F9-D82B59BFB312}"/>
          </ac:grpSpMkLst>
        </pc:grpChg>
      </pc:sldChg>
      <pc:sldChg chg="addSp delSp modSp">
        <pc:chgData name="Nath,D,Dipankar,JSN4 R" userId="68ef5e1d-3575-420b-8e94-66a68a391843" providerId="ADAL" clId="{2AB91750-8132-4991-BD46-0031EB9C9637}" dt="2019-10-09T12:02:08.028" v="785" actId="20577"/>
        <pc:sldMkLst>
          <pc:docMk/>
          <pc:sldMk cId="604352812" sldId="262"/>
        </pc:sldMkLst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" creationId="{F3F779F6-785E-44BF-80FE-E4436380190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" creationId="{EBA3317E-87FF-42CB-B162-24E199D298A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" creationId="{F8FC9510-C614-4103-9E76-D0BE78DA86D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5" creationId="{C4B01AB5-4771-41D6-B758-3D2B68BAE5F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6" creationId="{021C496B-4366-4B65-97B2-26C0CEA0CF1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7" creationId="{17656D94-AD11-4539-B4AA-47B37B4237C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" creationId="{EEB791DF-8282-4604-8BB3-9A34D5408D8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" creationId="{2114964A-1B5B-4173-B210-661EE21EA27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" creationId="{E300912C-1744-4C27-B111-C3425D56EC0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" creationId="{5B84DABA-D067-4F4D-98FD-5FA14F9C2B1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" creationId="{BC179455-3BC6-4B10-A11B-A33CD9B6D643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" creationId="{16EAFDE3-BC4B-4D32-8445-673B309BD1E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" creationId="{0458B37E-BE90-4DBC-B47D-6C926078C84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5" creationId="{EA97870D-411A-487B-9D9A-95D7BD80806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6" creationId="{D04AA508-208C-49B4-A117-DEC54B31078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7" creationId="{B33B5A34-6A11-4B47-8478-CE75DE63B21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8" creationId="{A724E763-5077-4577-89FD-C01921FE801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9" creationId="{4CB6439A-00B3-417B-89CB-84F279A29DE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0" creationId="{C22EC64F-23B1-400C-BE07-2B768A1B20F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1" creationId="{DA7BD22B-2E7D-466E-8711-593D369501F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2" creationId="{8D40FC9B-15AB-4A2B-B7C7-4348A266476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3" creationId="{558DF052-7D6A-4AEB-B086-200DACCC4ECB}"/>
          </ac:spMkLst>
        </pc:spChg>
        <pc:spChg chg="add del">
          <ac:chgData name="Nath,D,Dipankar,JSN4 R" userId="68ef5e1d-3575-420b-8e94-66a68a391843" providerId="ADAL" clId="{2AB91750-8132-4991-BD46-0031EB9C9637}" dt="2019-10-09T11:19:42.784" v="89" actId="478"/>
          <ac:spMkLst>
            <pc:docMk/>
            <pc:sldMk cId="604352812" sldId="262"/>
            <ac:spMk id="24" creationId="{632B8094-DEE2-46D4-8F77-2C26461E37D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5" creationId="{082796E1-0B4A-46F2-B34C-9CD210C69A3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6" creationId="{43D10710-FEC7-4F25-BEA9-3E90FF05BF2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7" creationId="{6043233B-BB22-4A2C-AB02-43111C6E0FF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8" creationId="{DD74E6A9-5BE6-4A6F-B821-42B77D6356D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9" creationId="{DF5684A9-E9DB-4A60-AEF7-6DE6E89D60B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0" creationId="{174D5ECD-EE11-4C4D-B4B6-62D6567BE1C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1" creationId="{7DDEB7A0-9736-4C91-A8A4-B9B37D66A8A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2" creationId="{E49170D5-244B-4F3C-81B4-1BA7A683CC0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3" creationId="{A750CBB2-68B2-4C98-B7A1-042F49F6936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4" creationId="{110EC1E8-0522-4262-909D-CA0E001EB2C0}"/>
          </ac:spMkLst>
        </pc:spChg>
        <pc:spChg chg="add del mod">
          <ac:chgData name="Nath,D,Dipankar,JSN4 R" userId="68ef5e1d-3575-420b-8e94-66a68a391843" providerId="ADAL" clId="{2AB91750-8132-4991-BD46-0031EB9C9637}" dt="2019-10-09T11:28:24.046" v="220" actId="478"/>
          <ac:spMkLst>
            <pc:docMk/>
            <pc:sldMk cId="604352812" sldId="262"/>
            <ac:spMk id="35" creationId="{DB76184A-289A-4FCB-AA5F-5BB4D039E656}"/>
          </ac:spMkLst>
        </pc:spChg>
        <pc:spChg chg="add del mod">
          <ac:chgData name="Nath,D,Dipankar,JSN4 R" userId="68ef5e1d-3575-420b-8e94-66a68a391843" providerId="ADAL" clId="{2AB91750-8132-4991-BD46-0031EB9C9637}" dt="2019-10-09T11:27:52.658" v="219" actId="478"/>
          <ac:spMkLst>
            <pc:docMk/>
            <pc:sldMk cId="604352812" sldId="262"/>
            <ac:spMk id="36" creationId="{2E6B73FE-B08C-4211-A86B-AB8BCFB8CBD6}"/>
          </ac:spMkLst>
        </pc:spChg>
        <pc:spChg chg="add mod">
          <ac:chgData name="Nath,D,Dipankar,JSN4 R" userId="68ef5e1d-3575-420b-8e94-66a68a391843" providerId="ADAL" clId="{2AB91750-8132-4991-BD46-0031EB9C9637}" dt="2019-10-09T12:01:56.348" v="770" actId="1076"/>
          <ac:spMkLst>
            <pc:docMk/>
            <pc:sldMk cId="604352812" sldId="262"/>
            <ac:spMk id="38" creationId="{48880581-3D5F-4E29-B24B-1F152FAA98D2}"/>
          </ac:spMkLst>
        </pc:spChg>
        <pc:spChg chg="add mod">
          <ac:chgData name="Nath,D,Dipankar,JSN4 R" userId="68ef5e1d-3575-420b-8e94-66a68a391843" providerId="ADAL" clId="{2AB91750-8132-4991-BD46-0031EB9C9637}" dt="2019-10-09T11:38:27.438" v="555" actId="20577"/>
          <ac:spMkLst>
            <pc:docMk/>
            <pc:sldMk cId="604352812" sldId="262"/>
            <ac:spMk id="39" creationId="{7B912BF9-E4EE-45A6-B9AD-1E3A70FC2AD5}"/>
          </ac:spMkLst>
        </pc:spChg>
        <pc:spChg chg="add mod">
          <ac:chgData name="Nath,D,Dipankar,JSN4 R" userId="68ef5e1d-3575-420b-8e94-66a68a391843" providerId="ADAL" clId="{2AB91750-8132-4991-BD46-0031EB9C9637}" dt="2019-10-09T11:38:33.695" v="559" actId="20577"/>
          <ac:spMkLst>
            <pc:docMk/>
            <pc:sldMk cId="604352812" sldId="262"/>
            <ac:spMk id="40" creationId="{40D4CD5D-A3E5-4B0A-A49E-AB51762D5E1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1" creationId="{EE25C445-F58F-4367-959A-FC30CADBD6D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2" creationId="{ABCDC15A-C5A2-4337-B3A7-552A890720B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3" creationId="{81CF754D-B5F8-41F1-8EE8-0B8A04D3613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4" creationId="{FF650C5E-849A-4E11-AF5F-3FD721790E6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5" creationId="{3DE4A86F-B1DF-4AD1-9EB8-1AEA1FA2B2D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6" creationId="{8ED459B5-708B-4326-A521-FB50CD906D7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7" creationId="{730E3625-E701-4DA5-88F2-F4A285A7B9E8}"/>
          </ac:spMkLst>
        </pc:spChg>
        <pc:spChg chg="add del">
          <ac:chgData name="Nath,D,Dipankar,JSN4 R" userId="68ef5e1d-3575-420b-8e94-66a68a391843" providerId="ADAL" clId="{2AB91750-8132-4991-BD46-0031EB9C9637}" dt="2019-10-09T11:32:41.667" v="363"/>
          <ac:spMkLst>
            <pc:docMk/>
            <pc:sldMk cId="604352812" sldId="262"/>
            <ac:spMk id="48" creationId="{0C4CC475-030F-4337-BDF0-1B1C61CCD1D6}"/>
          </ac:spMkLst>
        </pc:spChg>
        <pc:spChg chg="add del">
          <ac:chgData name="Nath,D,Dipankar,JSN4 R" userId="68ef5e1d-3575-420b-8e94-66a68a391843" providerId="ADAL" clId="{2AB91750-8132-4991-BD46-0031EB9C9637}" dt="2019-10-09T11:32:41.486" v="362"/>
          <ac:spMkLst>
            <pc:docMk/>
            <pc:sldMk cId="604352812" sldId="262"/>
            <ac:spMk id="49" creationId="{DE90339B-068C-40C5-B651-AE4DCC48B2F9}"/>
          </ac:spMkLst>
        </pc:spChg>
        <pc:spChg chg="add del">
          <ac:chgData name="Nath,D,Dipankar,JSN4 R" userId="68ef5e1d-3575-420b-8e94-66a68a391843" providerId="ADAL" clId="{2AB91750-8132-4991-BD46-0031EB9C9637}" dt="2019-10-09T11:32:41.293" v="361"/>
          <ac:spMkLst>
            <pc:docMk/>
            <pc:sldMk cId="604352812" sldId="262"/>
            <ac:spMk id="50" creationId="{34C986E8-C61E-46A5-A784-9171FF569B88}"/>
          </ac:spMkLst>
        </pc:spChg>
        <pc:spChg chg="add del">
          <ac:chgData name="Nath,D,Dipankar,JSN4 R" userId="68ef5e1d-3575-420b-8e94-66a68a391843" providerId="ADAL" clId="{2AB91750-8132-4991-BD46-0031EB9C9637}" dt="2019-10-09T11:32:41.120" v="360"/>
          <ac:spMkLst>
            <pc:docMk/>
            <pc:sldMk cId="604352812" sldId="262"/>
            <ac:spMk id="51" creationId="{859A98BE-604E-4143-90F4-D46018A98ECD}"/>
          </ac:spMkLst>
        </pc:spChg>
        <pc:spChg chg="add del">
          <ac:chgData name="Nath,D,Dipankar,JSN4 R" userId="68ef5e1d-3575-420b-8e94-66a68a391843" providerId="ADAL" clId="{2AB91750-8132-4991-BD46-0031EB9C9637}" dt="2019-10-09T11:32:40.943" v="359"/>
          <ac:spMkLst>
            <pc:docMk/>
            <pc:sldMk cId="604352812" sldId="262"/>
            <ac:spMk id="52" creationId="{DE946FC3-F598-4CF7-BD92-DD5A5DB110CD}"/>
          </ac:spMkLst>
        </pc:spChg>
        <pc:spChg chg="add del">
          <ac:chgData name="Nath,D,Dipankar,JSN4 R" userId="68ef5e1d-3575-420b-8e94-66a68a391843" providerId="ADAL" clId="{2AB91750-8132-4991-BD46-0031EB9C9637}" dt="2019-10-09T11:32:40.765" v="358"/>
          <ac:spMkLst>
            <pc:docMk/>
            <pc:sldMk cId="604352812" sldId="262"/>
            <ac:spMk id="53" creationId="{C5055239-9BEF-4C88-ABC0-AF700C31367E}"/>
          </ac:spMkLst>
        </pc:spChg>
        <pc:spChg chg="add del">
          <ac:chgData name="Nath,D,Dipankar,JSN4 R" userId="68ef5e1d-3575-420b-8e94-66a68a391843" providerId="ADAL" clId="{2AB91750-8132-4991-BD46-0031EB9C9637}" dt="2019-10-09T11:32:40.593" v="357"/>
          <ac:spMkLst>
            <pc:docMk/>
            <pc:sldMk cId="604352812" sldId="262"/>
            <ac:spMk id="54" creationId="{25F8D57F-5D36-404D-ABAA-B1E2B6CEF3E3}"/>
          </ac:spMkLst>
        </pc:spChg>
        <pc:spChg chg="add del">
          <ac:chgData name="Nath,D,Dipankar,JSN4 R" userId="68ef5e1d-3575-420b-8e94-66a68a391843" providerId="ADAL" clId="{2AB91750-8132-4991-BD46-0031EB9C9637}" dt="2019-10-09T11:32:40.419" v="356"/>
          <ac:spMkLst>
            <pc:docMk/>
            <pc:sldMk cId="604352812" sldId="262"/>
            <ac:spMk id="55" creationId="{E92502F8-7ED3-4863-B348-70C2977D699D}"/>
          </ac:spMkLst>
        </pc:spChg>
        <pc:spChg chg="add del">
          <ac:chgData name="Nath,D,Dipankar,JSN4 R" userId="68ef5e1d-3575-420b-8e94-66a68a391843" providerId="ADAL" clId="{2AB91750-8132-4991-BD46-0031EB9C9637}" dt="2019-10-09T11:32:40.258" v="355"/>
          <ac:spMkLst>
            <pc:docMk/>
            <pc:sldMk cId="604352812" sldId="262"/>
            <ac:spMk id="56" creationId="{112DCDF6-3299-4400-A553-4094A9C0F620}"/>
          </ac:spMkLst>
        </pc:spChg>
        <pc:spChg chg="add del">
          <ac:chgData name="Nath,D,Dipankar,JSN4 R" userId="68ef5e1d-3575-420b-8e94-66a68a391843" providerId="ADAL" clId="{2AB91750-8132-4991-BD46-0031EB9C9637}" dt="2019-10-09T11:32:40.095" v="354"/>
          <ac:spMkLst>
            <pc:docMk/>
            <pc:sldMk cId="604352812" sldId="262"/>
            <ac:spMk id="57" creationId="{56B0173A-E96B-4FE9-812C-BF01673AAB79}"/>
          </ac:spMkLst>
        </pc:spChg>
        <pc:spChg chg="add del">
          <ac:chgData name="Nath,D,Dipankar,JSN4 R" userId="68ef5e1d-3575-420b-8e94-66a68a391843" providerId="ADAL" clId="{2AB91750-8132-4991-BD46-0031EB9C9637}" dt="2019-10-09T11:32:39.918" v="353"/>
          <ac:spMkLst>
            <pc:docMk/>
            <pc:sldMk cId="604352812" sldId="262"/>
            <ac:spMk id="58" creationId="{005795EC-EEBC-44CE-BEB3-2C71692871BF}"/>
          </ac:spMkLst>
        </pc:spChg>
        <pc:spChg chg="add del">
          <ac:chgData name="Nath,D,Dipankar,JSN4 R" userId="68ef5e1d-3575-420b-8e94-66a68a391843" providerId="ADAL" clId="{2AB91750-8132-4991-BD46-0031EB9C9637}" dt="2019-10-09T11:32:39.741" v="352"/>
          <ac:spMkLst>
            <pc:docMk/>
            <pc:sldMk cId="604352812" sldId="262"/>
            <ac:spMk id="59" creationId="{050265F2-472D-4A9F-8956-66072CDFF87C}"/>
          </ac:spMkLst>
        </pc:spChg>
        <pc:spChg chg="add del">
          <ac:chgData name="Nath,D,Dipankar,JSN4 R" userId="68ef5e1d-3575-420b-8e94-66a68a391843" providerId="ADAL" clId="{2AB91750-8132-4991-BD46-0031EB9C9637}" dt="2019-10-09T11:32:39.582" v="351"/>
          <ac:spMkLst>
            <pc:docMk/>
            <pc:sldMk cId="604352812" sldId="262"/>
            <ac:spMk id="60" creationId="{DB3E0672-0CCF-4138-BBFE-77CDCBCA0F3F}"/>
          </ac:spMkLst>
        </pc:spChg>
        <pc:spChg chg="add del">
          <ac:chgData name="Nath,D,Dipankar,JSN4 R" userId="68ef5e1d-3575-420b-8e94-66a68a391843" providerId="ADAL" clId="{2AB91750-8132-4991-BD46-0031EB9C9637}" dt="2019-10-09T11:32:39.422" v="350"/>
          <ac:spMkLst>
            <pc:docMk/>
            <pc:sldMk cId="604352812" sldId="262"/>
            <ac:spMk id="61" creationId="{50525C77-A3D8-4118-A3F3-D269DD2B1BC2}"/>
          </ac:spMkLst>
        </pc:spChg>
        <pc:spChg chg="add del">
          <ac:chgData name="Nath,D,Dipankar,JSN4 R" userId="68ef5e1d-3575-420b-8e94-66a68a391843" providerId="ADAL" clId="{2AB91750-8132-4991-BD46-0031EB9C9637}" dt="2019-10-09T11:32:39.245" v="349"/>
          <ac:spMkLst>
            <pc:docMk/>
            <pc:sldMk cId="604352812" sldId="262"/>
            <ac:spMk id="62" creationId="{65E2885D-E931-41C5-B91F-027FE8BCCB86}"/>
          </ac:spMkLst>
        </pc:spChg>
        <pc:spChg chg="add del">
          <ac:chgData name="Nath,D,Dipankar,JSN4 R" userId="68ef5e1d-3575-420b-8e94-66a68a391843" providerId="ADAL" clId="{2AB91750-8132-4991-BD46-0031EB9C9637}" dt="2019-10-09T11:32:39.068" v="348"/>
          <ac:spMkLst>
            <pc:docMk/>
            <pc:sldMk cId="604352812" sldId="262"/>
            <ac:spMk id="63" creationId="{F5D728BB-D6FD-4EB4-944C-78035B9D9832}"/>
          </ac:spMkLst>
        </pc:spChg>
        <pc:spChg chg="add del">
          <ac:chgData name="Nath,D,Dipankar,JSN4 R" userId="68ef5e1d-3575-420b-8e94-66a68a391843" providerId="ADAL" clId="{2AB91750-8132-4991-BD46-0031EB9C9637}" dt="2019-10-09T11:32:38.971" v="347"/>
          <ac:spMkLst>
            <pc:docMk/>
            <pc:sldMk cId="604352812" sldId="262"/>
            <ac:spMk id="64" creationId="{A6177651-975D-4A76-9A6B-AF4C77BD0C82}"/>
          </ac:spMkLst>
        </pc:spChg>
        <pc:spChg chg="add del">
          <ac:chgData name="Nath,D,Dipankar,JSN4 R" userId="68ef5e1d-3575-420b-8e94-66a68a391843" providerId="ADAL" clId="{2AB91750-8132-4991-BD46-0031EB9C9637}" dt="2019-10-09T11:32:38.970" v="346"/>
          <ac:spMkLst>
            <pc:docMk/>
            <pc:sldMk cId="604352812" sldId="262"/>
            <ac:spMk id="65" creationId="{CFF15092-C766-465C-B8B2-E5A5137E2194}"/>
          </ac:spMkLst>
        </pc:spChg>
        <pc:spChg chg="add del">
          <ac:chgData name="Nath,D,Dipankar,JSN4 R" userId="68ef5e1d-3575-420b-8e94-66a68a391843" providerId="ADAL" clId="{2AB91750-8132-4991-BD46-0031EB9C9637}" dt="2019-10-09T11:32:38.950" v="345"/>
          <ac:spMkLst>
            <pc:docMk/>
            <pc:sldMk cId="604352812" sldId="262"/>
            <ac:spMk id="66" creationId="{00481F5D-E002-4DE0-AF79-B9D523D3453C}"/>
          </ac:spMkLst>
        </pc:spChg>
        <pc:spChg chg="add del">
          <ac:chgData name="Nath,D,Dipankar,JSN4 R" userId="68ef5e1d-3575-420b-8e94-66a68a391843" providerId="ADAL" clId="{2AB91750-8132-4991-BD46-0031EB9C9637}" dt="2019-10-09T11:32:38.389" v="344"/>
          <ac:spMkLst>
            <pc:docMk/>
            <pc:sldMk cId="604352812" sldId="262"/>
            <ac:spMk id="67" creationId="{BF8DAB30-6B16-4902-B0B1-A16BAB32CF0A}"/>
          </ac:spMkLst>
        </pc:spChg>
        <pc:spChg chg="add del">
          <ac:chgData name="Nath,D,Dipankar,JSN4 R" userId="68ef5e1d-3575-420b-8e94-66a68a391843" providerId="ADAL" clId="{2AB91750-8132-4991-BD46-0031EB9C9637}" dt="2019-10-09T11:33:04.205" v="389"/>
          <ac:spMkLst>
            <pc:docMk/>
            <pc:sldMk cId="604352812" sldId="262"/>
            <ac:spMk id="68" creationId="{BED8856D-1526-4A41-A585-403A8782DD71}"/>
          </ac:spMkLst>
        </pc:spChg>
        <pc:spChg chg="add del">
          <ac:chgData name="Nath,D,Dipankar,JSN4 R" userId="68ef5e1d-3575-420b-8e94-66a68a391843" providerId="ADAL" clId="{2AB91750-8132-4991-BD46-0031EB9C9637}" dt="2019-10-09T11:33:04.014" v="388"/>
          <ac:spMkLst>
            <pc:docMk/>
            <pc:sldMk cId="604352812" sldId="262"/>
            <ac:spMk id="69" creationId="{0D1A43CC-3E72-42FB-A586-8F3FF6C9E307}"/>
          </ac:spMkLst>
        </pc:spChg>
        <pc:spChg chg="add del">
          <ac:chgData name="Nath,D,Dipankar,JSN4 R" userId="68ef5e1d-3575-420b-8e94-66a68a391843" providerId="ADAL" clId="{2AB91750-8132-4991-BD46-0031EB9C9637}" dt="2019-10-09T11:33:03.845" v="387"/>
          <ac:spMkLst>
            <pc:docMk/>
            <pc:sldMk cId="604352812" sldId="262"/>
            <ac:spMk id="70" creationId="{6E54E995-927B-4E9E-B80C-CCB16B1F3308}"/>
          </ac:spMkLst>
        </pc:spChg>
        <pc:spChg chg="add del">
          <ac:chgData name="Nath,D,Dipankar,JSN4 R" userId="68ef5e1d-3575-420b-8e94-66a68a391843" providerId="ADAL" clId="{2AB91750-8132-4991-BD46-0031EB9C9637}" dt="2019-10-09T11:33:03.676" v="386"/>
          <ac:spMkLst>
            <pc:docMk/>
            <pc:sldMk cId="604352812" sldId="262"/>
            <ac:spMk id="71" creationId="{9B17F2B0-F0DF-4673-833F-06C04E3FBA26}"/>
          </ac:spMkLst>
        </pc:spChg>
        <pc:spChg chg="add del">
          <ac:chgData name="Nath,D,Dipankar,JSN4 R" userId="68ef5e1d-3575-420b-8e94-66a68a391843" providerId="ADAL" clId="{2AB91750-8132-4991-BD46-0031EB9C9637}" dt="2019-10-09T11:33:03.501" v="385"/>
          <ac:spMkLst>
            <pc:docMk/>
            <pc:sldMk cId="604352812" sldId="262"/>
            <ac:spMk id="72" creationId="{6A0D4580-C7EE-43C0-8466-8EF726EEFE47}"/>
          </ac:spMkLst>
        </pc:spChg>
        <pc:spChg chg="add del">
          <ac:chgData name="Nath,D,Dipankar,JSN4 R" userId="68ef5e1d-3575-420b-8e94-66a68a391843" providerId="ADAL" clId="{2AB91750-8132-4991-BD46-0031EB9C9637}" dt="2019-10-09T11:33:03.341" v="384"/>
          <ac:spMkLst>
            <pc:docMk/>
            <pc:sldMk cId="604352812" sldId="262"/>
            <ac:spMk id="73" creationId="{4756F71D-A27C-47D0-95B8-84AED456B7A5}"/>
          </ac:spMkLst>
        </pc:spChg>
        <pc:spChg chg="add del">
          <ac:chgData name="Nath,D,Dipankar,JSN4 R" userId="68ef5e1d-3575-420b-8e94-66a68a391843" providerId="ADAL" clId="{2AB91750-8132-4991-BD46-0031EB9C9637}" dt="2019-10-09T11:33:03.152" v="383"/>
          <ac:spMkLst>
            <pc:docMk/>
            <pc:sldMk cId="604352812" sldId="262"/>
            <ac:spMk id="74" creationId="{E2EF7335-2E65-4CC5-B822-5D39078AE65C}"/>
          </ac:spMkLst>
        </pc:spChg>
        <pc:spChg chg="add del">
          <ac:chgData name="Nath,D,Dipankar,JSN4 R" userId="68ef5e1d-3575-420b-8e94-66a68a391843" providerId="ADAL" clId="{2AB91750-8132-4991-BD46-0031EB9C9637}" dt="2019-10-09T11:33:02.976" v="382"/>
          <ac:spMkLst>
            <pc:docMk/>
            <pc:sldMk cId="604352812" sldId="262"/>
            <ac:spMk id="75" creationId="{4E25BB1C-A6C3-429A-B04C-32469C3C4F08}"/>
          </ac:spMkLst>
        </pc:spChg>
        <pc:spChg chg="add del">
          <ac:chgData name="Nath,D,Dipankar,JSN4 R" userId="68ef5e1d-3575-420b-8e94-66a68a391843" providerId="ADAL" clId="{2AB91750-8132-4991-BD46-0031EB9C9637}" dt="2019-10-09T11:33:02.802" v="381"/>
          <ac:spMkLst>
            <pc:docMk/>
            <pc:sldMk cId="604352812" sldId="262"/>
            <ac:spMk id="76" creationId="{82646170-022F-40FE-B7F1-D2969215C2B8}"/>
          </ac:spMkLst>
        </pc:spChg>
        <pc:spChg chg="add del">
          <ac:chgData name="Nath,D,Dipankar,JSN4 R" userId="68ef5e1d-3575-420b-8e94-66a68a391843" providerId="ADAL" clId="{2AB91750-8132-4991-BD46-0031EB9C9637}" dt="2019-10-09T11:33:02.626" v="380"/>
          <ac:spMkLst>
            <pc:docMk/>
            <pc:sldMk cId="604352812" sldId="262"/>
            <ac:spMk id="77" creationId="{A4904B91-39C3-495B-AA2B-4DA7F150435E}"/>
          </ac:spMkLst>
        </pc:spChg>
        <pc:spChg chg="add del">
          <ac:chgData name="Nath,D,Dipankar,JSN4 R" userId="68ef5e1d-3575-420b-8e94-66a68a391843" providerId="ADAL" clId="{2AB91750-8132-4991-BD46-0031EB9C9637}" dt="2019-10-09T11:33:02.461" v="379"/>
          <ac:spMkLst>
            <pc:docMk/>
            <pc:sldMk cId="604352812" sldId="262"/>
            <ac:spMk id="78" creationId="{CCF88962-CF81-4556-BF67-5809A3ECA3C2}"/>
          </ac:spMkLst>
        </pc:spChg>
        <pc:spChg chg="add del">
          <ac:chgData name="Nath,D,Dipankar,JSN4 R" userId="68ef5e1d-3575-420b-8e94-66a68a391843" providerId="ADAL" clId="{2AB91750-8132-4991-BD46-0031EB9C9637}" dt="2019-10-09T11:33:02.285" v="378"/>
          <ac:spMkLst>
            <pc:docMk/>
            <pc:sldMk cId="604352812" sldId="262"/>
            <ac:spMk id="79" creationId="{55A10037-7A15-470D-9226-D9AE45D3D630}"/>
          </ac:spMkLst>
        </pc:spChg>
        <pc:spChg chg="add del">
          <ac:chgData name="Nath,D,Dipankar,JSN4 R" userId="68ef5e1d-3575-420b-8e94-66a68a391843" providerId="ADAL" clId="{2AB91750-8132-4991-BD46-0031EB9C9637}" dt="2019-10-09T11:33:02.162" v="377"/>
          <ac:spMkLst>
            <pc:docMk/>
            <pc:sldMk cId="604352812" sldId="262"/>
            <ac:spMk id="80" creationId="{4DF43829-70D5-41D0-A14F-6E9A8762A695}"/>
          </ac:spMkLst>
        </pc:spChg>
        <pc:spChg chg="add del">
          <ac:chgData name="Nath,D,Dipankar,JSN4 R" userId="68ef5e1d-3575-420b-8e94-66a68a391843" providerId="ADAL" clId="{2AB91750-8132-4991-BD46-0031EB9C9637}" dt="2019-10-09T11:33:10.909" v="399"/>
          <ac:spMkLst>
            <pc:docMk/>
            <pc:sldMk cId="604352812" sldId="262"/>
            <ac:spMk id="81" creationId="{7CB046B4-3AEE-43B0-8B61-DA608B61D921}"/>
          </ac:spMkLst>
        </pc:spChg>
        <pc:spChg chg="add del">
          <ac:chgData name="Nath,D,Dipankar,JSN4 R" userId="68ef5e1d-3575-420b-8e94-66a68a391843" providerId="ADAL" clId="{2AB91750-8132-4991-BD46-0031EB9C9637}" dt="2019-10-09T11:33:10.701" v="398"/>
          <ac:spMkLst>
            <pc:docMk/>
            <pc:sldMk cId="604352812" sldId="262"/>
            <ac:spMk id="82" creationId="{CFB73610-BCF5-4908-83B8-2286112363E7}"/>
          </ac:spMkLst>
        </pc:spChg>
        <pc:spChg chg="add del">
          <ac:chgData name="Nath,D,Dipankar,JSN4 R" userId="68ef5e1d-3575-420b-8e94-66a68a391843" providerId="ADAL" clId="{2AB91750-8132-4991-BD46-0031EB9C9637}" dt="2019-10-09T11:33:10.524" v="397"/>
          <ac:spMkLst>
            <pc:docMk/>
            <pc:sldMk cId="604352812" sldId="262"/>
            <ac:spMk id="83" creationId="{5CB1693C-37D5-4DCC-AB2B-0E9AD709BB3E}"/>
          </ac:spMkLst>
        </pc:spChg>
        <pc:spChg chg="add del">
          <ac:chgData name="Nath,D,Dipankar,JSN4 R" userId="68ef5e1d-3575-420b-8e94-66a68a391843" providerId="ADAL" clId="{2AB91750-8132-4991-BD46-0031EB9C9637}" dt="2019-10-09T11:33:10.331" v="396"/>
          <ac:spMkLst>
            <pc:docMk/>
            <pc:sldMk cId="604352812" sldId="262"/>
            <ac:spMk id="84" creationId="{6857DD3A-973C-4934-9BF9-E7D2B46D47E2}"/>
          </ac:spMkLst>
        </pc:spChg>
        <pc:spChg chg="add del">
          <ac:chgData name="Nath,D,Dipankar,JSN4 R" userId="68ef5e1d-3575-420b-8e94-66a68a391843" providerId="ADAL" clId="{2AB91750-8132-4991-BD46-0031EB9C9637}" dt="2019-10-09T11:33:10.140" v="395"/>
          <ac:spMkLst>
            <pc:docMk/>
            <pc:sldMk cId="604352812" sldId="262"/>
            <ac:spMk id="85" creationId="{25B986F9-1C29-448E-B626-970D4B82A27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6" creationId="{8A88AA54-BB22-48FC-965D-76E3A494BB2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7" creationId="{7209F2B6-C773-4844-B42F-39836DD30C2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8" creationId="{F22FD45D-C252-48E0-8A0E-F1B5A03324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9" creationId="{A2470561-4F41-458A-8276-2C582F43ACC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0" creationId="{AB56D01A-84C8-4F0E-9FFD-59B49EEF8B55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1" creationId="{A1E15D03-882A-4089-B2D5-C46E772FA75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2" creationId="{654442DC-EC7F-49FC-914F-3717F7E1018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3" creationId="{A45D2B6C-1661-4178-B176-4330B225F87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4" creationId="{8232C4B9-74F6-4DE7-BD9A-DB867A0AE1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5" creationId="{561D1421-1D99-445D-9C01-965D2B177D95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6" creationId="{C97851C5-A35C-4C44-AF31-2E35181D3C7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7" creationId="{D5445601-4BE7-4776-9127-E17FFD56DFF1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8" creationId="{FACEE51B-C28E-451D-9D4D-BBAE61D217C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9" creationId="{0973642B-78F4-4A77-8B3F-A610A50A3A4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0" creationId="{6F59CF98-6319-4802-BC0F-679E71DFB4B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1" creationId="{3CE0E47B-77DD-498D-A9EE-0E42699DB851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2" creationId="{E80D3819-1D1A-4A77-86D7-EA599B0D7A3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3" creationId="{1C323A74-B88A-4122-85F5-0B474A0823A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4" creationId="{10D24CB4-5DC2-407A-B1F2-17FC9543C6B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5" creationId="{1F1E6F99-4C37-41AC-81A1-5DB75B2C86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6" creationId="{48CBFE5E-D9A9-41AC-97B9-C637D07788D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7" creationId="{A9622F06-DF93-4938-931D-F66575A42D2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8" creationId="{BA2AFA42-19B2-49F4-9288-4CE5F78F38FC}"/>
          </ac:spMkLst>
        </pc:spChg>
        <pc:spChg chg="add del">
          <ac:chgData name="Nath,D,Dipankar,JSN4 R" userId="68ef5e1d-3575-420b-8e94-66a68a391843" providerId="ADAL" clId="{2AB91750-8132-4991-BD46-0031EB9C9637}" dt="2019-10-09T11:33:53.773" v="442"/>
          <ac:spMkLst>
            <pc:docMk/>
            <pc:sldMk cId="604352812" sldId="262"/>
            <ac:spMk id="109" creationId="{7A103B77-63DD-405C-AB8F-3B981290DF8A}"/>
          </ac:spMkLst>
        </pc:spChg>
        <pc:spChg chg="add del">
          <ac:chgData name="Nath,D,Dipankar,JSN4 R" userId="68ef5e1d-3575-420b-8e94-66a68a391843" providerId="ADAL" clId="{2AB91750-8132-4991-BD46-0031EB9C9637}" dt="2019-10-09T11:33:53.460" v="441"/>
          <ac:spMkLst>
            <pc:docMk/>
            <pc:sldMk cId="604352812" sldId="262"/>
            <ac:spMk id="110" creationId="{C6FEC8B5-C305-4717-9D8E-3662F0FDE02E}"/>
          </ac:spMkLst>
        </pc:spChg>
        <pc:spChg chg="add del">
          <ac:chgData name="Nath,D,Dipankar,JSN4 R" userId="68ef5e1d-3575-420b-8e94-66a68a391843" providerId="ADAL" clId="{2AB91750-8132-4991-BD46-0031EB9C9637}" dt="2019-10-09T11:33:53.212" v="440"/>
          <ac:spMkLst>
            <pc:docMk/>
            <pc:sldMk cId="604352812" sldId="262"/>
            <ac:spMk id="111" creationId="{9583AC3A-8AA9-4454-BB4A-24877E5CC29B}"/>
          </ac:spMkLst>
        </pc:spChg>
        <pc:spChg chg="add del">
          <ac:chgData name="Nath,D,Dipankar,JSN4 R" userId="68ef5e1d-3575-420b-8e94-66a68a391843" providerId="ADAL" clId="{2AB91750-8132-4991-BD46-0031EB9C9637}" dt="2019-10-09T11:33:53.021" v="439"/>
          <ac:spMkLst>
            <pc:docMk/>
            <pc:sldMk cId="604352812" sldId="262"/>
            <ac:spMk id="112" creationId="{3499BCA2-FBC7-441A-B160-78015821A67F}"/>
          </ac:spMkLst>
        </pc:spChg>
        <pc:spChg chg="add del">
          <ac:chgData name="Nath,D,Dipankar,JSN4 R" userId="68ef5e1d-3575-420b-8e94-66a68a391843" providerId="ADAL" clId="{2AB91750-8132-4991-BD46-0031EB9C9637}" dt="2019-10-09T11:33:52.845" v="438"/>
          <ac:spMkLst>
            <pc:docMk/>
            <pc:sldMk cId="604352812" sldId="262"/>
            <ac:spMk id="113" creationId="{9E934DBB-EB62-47AF-B4C4-C07F82F4D0C8}"/>
          </ac:spMkLst>
        </pc:spChg>
        <pc:spChg chg="add del">
          <ac:chgData name="Nath,D,Dipankar,JSN4 R" userId="68ef5e1d-3575-420b-8e94-66a68a391843" providerId="ADAL" clId="{2AB91750-8132-4991-BD46-0031EB9C9637}" dt="2019-10-09T11:33:52.704" v="437"/>
          <ac:spMkLst>
            <pc:docMk/>
            <pc:sldMk cId="604352812" sldId="262"/>
            <ac:spMk id="114" creationId="{19DC27A2-2862-4F7C-B33B-6635CE9388C1}"/>
          </ac:spMkLst>
        </pc:spChg>
        <pc:spChg chg="add del">
          <ac:chgData name="Nath,D,Dipankar,JSN4 R" userId="68ef5e1d-3575-420b-8e94-66a68a391843" providerId="ADAL" clId="{2AB91750-8132-4991-BD46-0031EB9C9637}" dt="2019-10-09T11:33:52.525" v="436"/>
          <ac:spMkLst>
            <pc:docMk/>
            <pc:sldMk cId="604352812" sldId="262"/>
            <ac:spMk id="115" creationId="{23E83F9E-33F1-410F-9C82-C29127896EC6}"/>
          </ac:spMkLst>
        </pc:spChg>
        <pc:spChg chg="add del">
          <ac:chgData name="Nath,D,Dipankar,JSN4 R" userId="68ef5e1d-3575-420b-8e94-66a68a391843" providerId="ADAL" clId="{2AB91750-8132-4991-BD46-0031EB9C9637}" dt="2019-10-09T11:33:52.349" v="435"/>
          <ac:spMkLst>
            <pc:docMk/>
            <pc:sldMk cId="604352812" sldId="262"/>
            <ac:spMk id="116" creationId="{67B38EEE-1C84-4CA4-B4D0-14EE2959EF4B}"/>
          </ac:spMkLst>
        </pc:spChg>
        <pc:spChg chg="add del">
          <ac:chgData name="Nath,D,Dipankar,JSN4 R" userId="68ef5e1d-3575-420b-8e94-66a68a391843" providerId="ADAL" clId="{2AB91750-8132-4991-BD46-0031EB9C9637}" dt="2019-10-09T11:33:52.189" v="434"/>
          <ac:spMkLst>
            <pc:docMk/>
            <pc:sldMk cId="604352812" sldId="262"/>
            <ac:spMk id="117" creationId="{41B14EB4-F68E-435B-B944-B2A115755C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8" creationId="{048565AC-E168-43D0-89E6-06B358EF897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9" creationId="{E2D5FD3A-1BC2-4420-9F24-0502A7DB4BA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0" creationId="{59B06FFF-5A45-426C-85E5-E9877B67F3F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1" creationId="{AA823CDE-7D65-4B21-8935-6A97E8AB171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2" creationId="{313B8739-2B45-421E-896B-B0A928D5910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3" creationId="{403F6B16-52BD-47E1-988D-3A8506255AD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4" creationId="{60FABE99-93F0-4167-884B-7E920A1883B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5" creationId="{77442754-75D0-48FA-B522-C3D312A7D64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6" creationId="{C02EE791-3268-4EE4-951D-B3CFE282858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7" creationId="{31C96A80-F964-4334-A28E-26B4C13A446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8" creationId="{33479EF6-9BD6-413D-9E3B-59E8C0D3056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9" creationId="{31C19BAA-F81D-4CCC-8AF0-1A9502F8550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0" creationId="{141AAC5C-D5A9-4430-9C46-20E55EEA94B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1" creationId="{F658E21D-3465-428A-AA0F-5E6630BAED9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2" creationId="{BA659006-F7FC-4FB6-9231-491C9E075CB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3" creationId="{FD57E119-4EC3-4F28-81F3-868C2DC0033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4" creationId="{988E681D-EF62-4070-8D7C-C5EDE912231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5" creationId="{298E42C6-7DDD-48EF-A5AC-335F164069E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6" creationId="{111C3E95-27C6-4728-8197-04CBFE0F37A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7" creationId="{C2308138-8586-40EF-926F-3247112BBCE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8" creationId="{3607D51F-CB8F-442C-B76A-C8F18264A7B3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9" creationId="{C0F52E0A-50F0-4EF7-853A-913EF13C466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0" creationId="{0D9A7CEA-469D-4529-B090-8CDF7668481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1" creationId="{5CC4E177-8D3C-49C5-99E2-252EB7F7281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2" creationId="{4053CA0C-7DA4-4313-B5CA-87CB3B2F2484}"/>
          </ac:spMkLst>
        </pc:spChg>
        <pc:spChg chg="add del">
          <ac:chgData name="Nath,D,Dipankar,JSN4 R" userId="68ef5e1d-3575-420b-8e94-66a68a391843" providerId="ADAL" clId="{2AB91750-8132-4991-BD46-0031EB9C9637}" dt="2019-10-09T11:34:08.300" v="469"/>
          <ac:spMkLst>
            <pc:docMk/>
            <pc:sldMk cId="604352812" sldId="262"/>
            <ac:spMk id="143" creationId="{3A67A2C1-0B50-438E-94AA-9271793C256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4" creationId="{3EBFA066-B8FA-4058-87F4-08F2DD51C607}"/>
          </ac:spMkLst>
        </pc:spChg>
        <pc:spChg chg="add mod">
          <ac:chgData name="Nath,D,Dipankar,JSN4 R" userId="68ef5e1d-3575-420b-8e94-66a68a391843" providerId="ADAL" clId="{2AB91750-8132-4991-BD46-0031EB9C9637}" dt="2019-10-09T11:39:05.320" v="569" actId="20577"/>
          <ac:spMkLst>
            <pc:docMk/>
            <pc:sldMk cId="604352812" sldId="262"/>
            <ac:spMk id="145" creationId="{289912F0-9F86-4596-BD65-5B7247E1C937}"/>
          </ac:spMkLst>
        </pc:spChg>
        <pc:spChg chg="add mod">
          <ac:chgData name="Nath,D,Dipankar,JSN4 R" userId="68ef5e1d-3575-420b-8e94-66a68a391843" providerId="ADAL" clId="{2AB91750-8132-4991-BD46-0031EB9C9637}" dt="2019-10-09T11:38:41.066" v="561" actId="1076"/>
          <ac:spMkLst>
            <pc:docMk/>
            <pc:sldMk cId="604352812" sldId="262"/>
            <ac:spMk id="146" creationId="{DD47F48C-28FD-4589-8F4E-902C36E21DF8}"/>
          </ac:spMkLst>
        </pc:spChg>
        <pc:spChg chg="add mod">
          <ac:chgData name="Nath,D,Dipankar,JSN4 R" userId="68ef5e1d-3575-420b-8e94-66a68a391843" providerId="ADAL" clId="{2AB91750-8132-4991-BD46-0031EB9C9637}" dt="2019-10-09T11:38:49.666" v="563" actId="1076"/>
          <ac:spMkLst>
            <pc:docMk/>
            <pc:sldMk cId="604352812" sldId="262"/>
            <ac:spMk id="147" creationId="{AD8CDB85-5483-4924-B44F-7828552F0136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48" creationId="{1FDA64C2-827D-4312-A1D7-0911B62A5D3D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49" creationId="{922FF6D1-6A11-4677-9F4E-0D5BF039CB93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50" creationId="{B3AADB85-2FFC-45C4-B15F-EC21C0E06AFE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51" creationId="{1CE7F17C-ABD7-41A1-8469-7F6CA208EAD8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2" creationId="{1784A0A6-1C28-4752-B382-6C9B4D2F6A69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3" creationId="{FED3D131-DE1C-4BBA-8D3B-7AD64AF7539C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4" creationId="{6CF0877A-0577-48EE-AC81-2C75E4BB4F40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5" creationId="{24D24A1B-5B40-46A8-BDFE-11B10A13F667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3" creationId="{BBF318EA-E307-4CB5-9325-521F4D7A7991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4" creationId="{DA968CF8-745C-4B18-BCD9-190C96D66344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5" creationId="{FCDBF835-DF3F-4CEF-AE68-7915E41C195B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6" creationId="{42B6E057-BA04-4F9F-8113-85BCFDE003F5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7" creationId="{C9B76FD6-4C3E-4F34-B735-9691CCF24CD9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8" creationId="{239667C5-DDB5-4E6C-9488-E4E954C3591D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9" creationId="{A0897C80-35C0-4D24-A0C6-2953F1C2ACDD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0" creationId="{AF33CB42-8D60-42E6-B00D-C0861FF03A48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1" creationId="{9E321A6C-B0E2-44A9-B9D8-2A94A2A27DC5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2" creationId="{51A48782-B7A0-419D-8EA0-DE79DF2840E5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3" creationId="{1AE8DE1D-CEA7-423C-9026-0666E29CBB66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4" creationId="{016F6988-E35E-4F77-9CEC-C5C45103588A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5" creationId="{0616F87B-B5CC-47D0-81A3-2FF029CA1550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6" creationId="{B78435C5-0B37-4D95-9F9A-5C8544FBC032}"/>
          </ac:spMkLst>
        </pc:spChg>
        <pc:spChg chg="add mod">
          <ac:chgData name="Nath,D,Dipankar,JSN4 R" userId="68ef5e1d-3575-420b-8e94-66a68a391843" providerId="ADAL" clId="{2AB91750-8132-4991-BD46-0031EB9C9637}" dt="2019-10-09T11:45:57.482" v="708" actId="1076"/>
          <ac:spMkLst>
            <pc:docMk/>
            <pc:sldMk cId="604352812" sldId="262"/>
            <ac:spMk id="227" creationId="{EB4816C3-11B3-4F9E-AF77-64447DF0AB87}"/>
          </ac:spMkLst>
        </pc:spChg>
        <pc:spChg chg="add mod">
          <ac:chgData name="Nath,D,Dipankar,JSN4 R" userId="68ef5e1d-3575-420b-8e94-66a68a391843" providerId="ADAL" clId="{2AB91750-8132-4991-BD46-0031EB9C9637}" dt="2019-10-09T11:48:10.313" v="767" actId="1076"/>
          <ac:spMkLst>
            <pc:docMk/>
            <pc:sldMk cId="604352812" sldId="262"/>
            <ac:spMk id="228" creationId="{B7037D5D-707B-42D0-935B-7EB222F69E2C}"/>
          </ac:spMkLst>
        </pc:spChg>
        <pc:spChg chg="add mod">
          <ac:chgData name="Nath,D,Dipankar,JSN4 R" userId="68ef5e1d-3575-420b-8e94-66a68a391843" providerId="ADAL" clId="{2AB91750-8132-4991-BD46-0031EB9C9637}" dt="2019-10-09T11:47:32.203" v="761" actId="207"/>
          <ac:spMkLst>
            <pc:docMk/>
            <pc:sldMk cId="604352812" sldId="262"/>
            <ac:spMk id="237" creationId="{DA0C5401-07F8-472F-9F41-D32AC2B64AC5}"/>
          </ac:spMkLst>
        </pc:spChg>
        <pc:spChg chg="add mod">
          <ac:chgData name="Nath,D,Dipankar,JSN4 R" userId="68ef5e1d-3575-420b-8e94-66a68a391843" providerId="ADAL" clId="{2AB91750-8132-4991-BD46-0031EB9C9637}" dt="2019-10-09T11:47:39.266" v="763" actId="1076"/>
          <ac:spMkLst>
            <pc:docMk/>
            <pc:sldMk cId="604352812" sldId="262"/>
            <ac:spMk id="238" creationId="{ADA4ABC6-A634-4B70-9827-DA1213A8E932}"/>
          </ac:spMkLst>
        </pc:spChg>
        <pc:spChg chg="add mod">
          <ac:chgData name="Nath,D,Dipankar,JSN4 R" userId="68ef5e1d-3575-420b-8e94-66a68a391843" providerId="ADAL" clId="{2AB91750-8132-4991-BD46-0031EB9C9637}" dt="2019-10-09T11:47:47.528" v="765" actId="1076"/>
          <ac:spMkLst>
            <pc:docMk/>
            <pc:sldMk cId="604352812" sldId="262"/>
            <ac:spMk id="239" creationId="{5AAE780F-A400-4573-8CFF-CF6709F85BD7}"/>
          </ac:spMkLst>
        </pc:spChg>
        <pc:spChg chg="add mod">
          <ac:chgData name="Nath,D,Dipankar,JSN4 R" userId="68ef5e1d-3575-420b-8e94-66a68a391843" providerId="ADAL" clId="{2AB91750-8132-4991-BD46-0031EB9C9637}" dt="2019-10-09T12:02:08.028" v="785" actId="20577"/>
          <ac:spMkLst>
            <pc:docMk/>
            <pc:sldMk cId="604352812" sldId="262"/>
            <ac:spMk id="241" creationId="{5F52508D-0493-418E-AC4E-AA711D49D2A1}"/>
          </ac:spMkLst>
        </pc:spChg>
        <pc:picChg chg="add mod">
          <ac:chgData name="Nath,D,Dipankar,JSN4 R" userId="68ef5e1d-3575-420b-8e94-66a68a391843" providerId="ADAL" clId="{2AB91750-8132-4991-BD46-0031EB9C9637}" dt="2019-10-09T11:38:06.465" v="551" actId="1035"/>
          <ac:picMkLst>
            <pc:docMk/>
            <pc:sldMk cId="604352812" sldId="262"/>
            <ac:picMk id="37" creationId="{CFDEDF2A-B63D-43D9-A4A9-B6AE8731EA1B}"/>
          </ac:picMkLst>
        </pc:picChg>
        <pc:cxnChg chg="add mod">
          <ac:chgData name="Nath,D,Dipankar,JSN4 R" userId="68ef5e1d-3575-420b-8e94-66a68a391843" providerId="ADAL" clId="{2AB91750-8132-4991-BD46-0031EB9C9637}" dt="2019-10-09T11:41:06.897" v="646" actId="692"/>
          <ac:cxnSpMkLst>
            <pc:docMk/>
            <pc:sldMk cId="604352812" sldId="262"/>
            <ac:cxnSpMk id="157" creationId="{00AD9D06-97A6-48E7-8844-D928DF631216}"/>
          </ac:cxnSpMkLst>
        </pc:cxnChg>
        <pc:cxnChg chg="add mod">
          <ac:chgData name="Nath,D,Dipankar,JSN4 R" userId="68ef5e1d-3575-420b-8e94-66a68a391843" providerId="ADAL" clId="{2AB91750-8132-4991-BD46-0031EB9C9637}" dt="2019-10-09T11:48:07.409" v="766" actId="14100"/>
          <ac:cxnSpMkLst>
            <pc:docMk/>
            <pc:sldMk cId="604352812" sldId="262"/>
            <ac:cxnSpMk id="159" creationId="{BA59EE69-3552-4EA2-8526-379C37FDDF9E}"/>
          </ac:cxnSpMkLst>
        </pc:cxnChg>
        <pc:cxnChg chg="add mod">
          <ac:chgData name="Nath,D,Dipankar,JSN4 R" userId="68ef5e1d-3575-420b-8e94-66a68a391843" providerId="ADAL" clId="{2AB91750-8132-4991-BD46-0031EB9C9637}" dt="2019-10-09T11:41:53.602" v="662" actId="14100"/>
          <ac:cxnSpMkLst>
            <pc:docMk/>
            <pc:sldMk cId="604352812" sldId="262"/>
            <ac:cxnSpMk id="160" creationId="{A34B82E1-A3A3-4836-8577-DB51033FF70A}"/>
          </ac:cxnSpMkLst>
        </pc:cxnChg>
        <pc:cxnChg chg="add mod">
          <ac:chgData name="Nath,D,Dipankar,JSN4 R" userId="68ef5e1d-3575-420b-8e94-66a68a391843" providerId="ADAL" clId="{2AB91750-8132-4991-BD46-0031EB9C9637}" dt="2019-10-09T11:43:20.002" v="676" actId="11529"/>
          <ac:cxnSpMkLst>
            <pc:docMk/>
            <pc:sldMk cId="604352812" sldId="262"/>
            <ac:cxnSpMk id="178" creationId="{C9829374-0BD5-49EB-A8CA-9CD52ED122C0}"/>
          </ac:cxnSpMkLst>
        </pc:cxnChg>
        <pc:cxnChg chg="add mod">
          <ac:chgData name="Nath,D,Dipankar,JSN4 R" userId="68ef5e1d-3575-420b-8e94-66a68a391843" providerId="ADAL" clId="{2AB91750-8132-4991-BD46-0031EB9C9637}" dt="2019-10-09T11:43:26.426" v="677" actId="11529"/>
          <ac:cxnSpMkLst>
            <pc:docMk/>
            <pc:sldMk cId="604352812" sldId="262"/>
            <ac:cxnSpMk id="180" creationId="{AE942E66-C916-44CD-ACA6-66A89C31BC6F}"/>
          </ac:cxnSpMkLst>
        </pc:cxnChg>
        <pc:cxnChg chg="add mod">
          <ac:chgData name="Nath,D,Dipankar,JSN4 R" userId="68ef5e1d-3575-420b-8e94-66a68a391843" providerId="ADAL" clId="{2AB91750-8132-4991-BD46-0031EB9C9637}" dt="2019-10-09T11:43:33.730" v="679" actId="14100"/>
          <ac:cxnSpMkLst>
            <pc:docMk/>
            <pc:sldMk cId="604352812" sldId="262"/>
            <ac:cxnSpMk id="182" creationId="{792DC1FB-996F-4181-8D3A-30208E47FE2B}"/>
          </ac:cxnSpMkLst>
        </pc:cxnChg>
        <pc:cxnChg chg="add mod">
          <ac:chgData name="Nath,D,Dipankar,JSN4 R" userId="68ef5e1d-3575-420b-8e94-66a68a391843" providerId="ADAL" clId="{2AB91750-8132-4991-BD46-0031EB9C9637}" dt="2019-10-09T11:43:43.298" v="680" actId="11529"/>
          <ac:cxnSpMkLst>
            <pc:docMk/>
            <pc:sldMk cId="604352812" sldId="262"/>
            <ac:cxnSpMk id="185" creationId="{FA005D98-2A78-4132-A70B-32A107AC286B}"/>
          </ac:cxnSpMkLst>
        </pc:cxnChg>
        <pc:cxnChg chg="add mod">
          <ac:chgData name="Nath,D,Dipankar,JSN4 R" userId="68ef5e1d-3575-420b-8e94-66a68a391843" providerId="ADAL" clId="{2AB91750-8132-4991-BD46-0031EB9C9637}" dt="2019-10-09T11:43:49.138" v="681" actId="11529"/>
          <ac:cxnSpMkLst>
            <pc:docMk/>
            <pc:sldMk cId="604352812" sldId="262"/>
            <ac:cxnSpMk id="187" creationId="{2DFAF55E-49A3-4853-947F-B1BB0E31CDBD}"/>
          </ac:cxnSpMkLst>
        </pc:cxnChg>
        <pc:cxnChg chg="add mod">
          <ac:chgData name="Nath,D,Dipankar,JSN4 R" userId="68ef5e1d-3575-420b-8e94-66a68a391843" providerId="ADAL" clId="{2AB91750-8132-4991-BD46-0031EB9C9637}" dt="2019-10-09T11:43:54.137" v="682" actId="11529"/>
          <ac:cxnSpMkLst>
            <pc:docMk/>
            <pc:sldMk cId="604352812" sldId="262"/>
            <ac:cxnSpMk id="189" creationId="{D5EC24AE-4BD8-43F2-B7CB-056E486893D6}"/>
          </ac:cxnSpMkLst>
        </pc:cxnChg>
        <pc:cxnChg chg="add mod">
          <ac:chgData name="Nath,D,Dipankar,JSN4 R" userId="68ef5e1d-3575-420b-8e94-66a68a391843" providerId="ADAL" clId="{2AB91750-8132-4991-BD46-0031EB9C9637}" dt="2019-10-09T11:43:58.770" v="683" actId="11529"/>
          <ac:cxnSpMkLst>
            <pc:docMk/>
            <pc:sldMk cId="604352812" sldId="262"/>
            <ac:cxnSpMk id="191" creationId="{EE902B36-00DE-43E6-B867-CF01D5704E33}"/>
          </ac:cxnSpMkLst>
        </pc:cxnChg>
        <pc:cxnChg chg="add mod">
          <ac:chgData name="Nath,D,Dipankar,JSN4 R" userId="68ef5e1d-3575-420b-8e94-66a68a391843" providerId="ADAL" clId="{2AB91750-8132-4991-BD46-0031EB9C9637}" dt="2019-10-09T11:44:02.547" v="684" actId="11529"/>
          <ac:cxnSpMkLst>
            <pc:docMk/>
            <pc:sldMk cId="604352812" sldId="262"/>
            <ac:cxnSpMk id="193" creationId="{4040D648-4D4B-4581-8054-67ACAB2B3801}"/>
          </ac:cxnSpMkLst>
        </pc:cxnChg>
        <pc:cxnChg chg="add mod">
          <ac:chgData name="Nath,D,Dipankar,JSN4 R" userId="68ef5e1d-3575-420b-8e94-66a68a391843" providerId="ADAL" clId="{2AB91750-8132-4991-BD46-0031EB9C9637}" dt="2019-10-09T11:44:08.330" v="685" actId="11529"/>
          <ac:cxnSpMkLst>
            <pc:docMk/>
            <pc:sldMk cId="604352812" sldId="262"/>
            <ac:cxnSpMk id="195" creationId="{A6297543-5A7B-448D-977F-398C4DF5F647}"/>
          </ac:cxnSpMkLst>
        </pc:cxnChg>
        <pc:cxnChg chg="add mod">
          <ac:chgData name="Nath,D,Dipankar,JSN4 R" userId="68ef5e1d-3575-420b-8e94-66a68a391843" providerId="ADAL" clId="{2AB91750-8132-4991-BD46-0031EB9C9637}" dt="2019-10-09T11:44:17.704" v="686" actId="11529"/>
          <ac:cxnSpMkLst>
            <pc:docMk/>
            <pc:sldMk cId="604352812" sldId="262"/>
            <ac:cxnSpMk id="197" creationId="{B8D81CC8-C24E-49CE-B90C-01122D1C416F}"/>
          </ac:cxnSpMkLst>
        </pc:cxnChg>
        <pc:cxnChg chg="add mod">
          <ac:chgData name="Nath,D,Dipankar,JSN4 R" userId="68ef5e1d-3575-420b-8e94-66a68a391843" providerId="ADAL" clId="{2AB91750-8132-4991-BD46-0031EB9C9637}" dt="2019-10-09T11:44:21.714" v="687" actId="11529"/>
          <ac:cxnSpMkLst>
            <pc:docMk/>
            <pc:sldMk cId="604352812" sldId="262"/>
            <ac:cxnSpMk id="199" creationId="{344671EE-5DB2-4F09-BB5D-7BDF919F30C1}"/>
          </ac:cxnSpMkLst>
        </pc:cxnChg>
        <pc:cxnChg chg="add mod">
          <ac:chgData name="Nath,D,Dipankar,JSN4 R" userId="68ef5e1d-3575-420b-8e94-66a68a391843" providerId="ADAL" clId="{2AB91750-8132-4991-BD46-0031EB9C9637}" dt="2019-10-09T11:44:25.113" v="688" actId="11529"/>
          <ac:cxnSpMkLst>
            <pc:docMk/>
            <pc:sldMk cId="604352812" sldId="262"/>
            <ac:cxnSpMk id="201" creationId="{E759A2B8-3D43-4E9B-85EC-64660628FD48}"/>
          </ac:cxnSpMkLst>
        </pc:cxnChg>
        <pc:cxnChg chg="add mod">
          <ac:chgData name="Nath,D,Dipankar,JSN4 R" userId="68ef5e1d-3575-420b-8e94-66a68a391843" providerId="ADAL" clId="{2AB91750-8132-4991-BD46-0031EB9C9637}" dt="2019-10-09T11:44:29.449" v="689" actId="11529"/>
          <ac:cxnSpMkLst>
            <pc:docMk/>
            <pc:sldMk cId="604352812" sldId="262"/>
            <ac:cxnSpMk id="203" creationId="{71477263-A74F-4E23-92B4-37CB7868EF31}"/>
          </ac:cxnSpMkLst>
        </pc:cxnChg>
        <pc:cxnChg chg="add mod">
          <ac:chgData name="Nath,D,Dipankar,JSN4 R" userId="68ef5e1d-3575-420b-8e94-66a68a391843" providerId="ADAL" clId="{2AB91750-8132-4991-BD46-0031EB9C9637}" dt="2019-10-09T11:44:32.977" v="690" actId="11529"/>
          <ac:cxnSpMkLst>
            <pc:docMk/>
            <pc:sldMk cId="604352812" sldId="262"/>
            <ac:cxnSpMk id="205" creationId="{A8835FF8-81C6-40C8-9182-26C03F092E13}"/>
          </ac:cxnSpMkLst>
        </pc:cxnChg>
        <pc:cxnChg chg="add mod">
          <ac:chgData name="Nath,D,Dipankar,JSN4 R" userId="68ef5e1d-3575-420b-8e94-66a68a391843" providerId="ADAL" clId="{2AB91750-8132-4991-BD46-0031EB9C9637}" dt="2019-10-09T11:44:36.482" v="691" actId="11529"/>
          <ac:cxnSpMkLst>
            <pc:docMk/>
            <pc:sldMk cId="604352812" sldId="262"/>
            <ac:cxnSpMk id="207" creationId="{D2C28DDA-58EF-4587-AC28-EAB4B8AA7135}"/>
          </ac:cxnSpMkLst>
        </pc:cxnChg>
        <pc:cxnChg chg="add mod">
          <ac:chgData name="Nath,D,Dipankar,JSN4 R" userId="68ef5e1d-3575-420b-8e94-66a68a391843" providerId="ADAL" clId="{2AB91750-8132-4991-BD46-0031EB9C9637}" dt="2019-10-09T11:44:40.034" v="692" actId="11529"/>
          <ac:cxnSpMkLst>
            <pc:docMk/>
            <pc:sldMk cId="604352812" sldId="262"/>
            <ac:cxnSpMk id="209" creationId="{BC8A905B-02E8-42B2-AB49-52552B5AB818}"/>
          </ac:cxnSpMkLst>
        </pc:cxnChg>
        <pc:cxnChg chg="add mod">
          <ac:chgData name="Nath,D,Dipankar,JSN4 R" userId="68ef5e1d-3575-420b-8e94-66a68a391843" providerId="ADAL" clId="{2AB91750-8132-4991-BD46-0031EB9C9637}" dt="2019-10-09T11:44:43.906" v="693" actId="11529"/>
          <ac:cxnSpMkLst>
            <pc:docMk/>
            <pc:sldMk cId="604352812" sldId="262"/>
            <ac:cxnSpMk id="211" creationId="{8CD09521-1CE0-4A21-81C8-C5E399ED7A9E}"/>
          </ac:cxnSpMkLst>
        </pc:cxnChg>
        <pc:cxnChg chg="add mod">
          <ac:chgData name="Nath,D,Dipankar,JSN4 R" userId="68ef5e1d-3575-420b-8e94-66a68a391843" providerId="ADAL" clId="{2AB91750-8132-4991-BD46-0031EB9C9637}" dt="2019-10-09T11:44:50.841" v="694" actId="11529"/>
          <ac:cxnSpMkLst>
            <pc:docMk/>
            <pc:sldMk cId="604352812" sldId="262"/>
            <ac:cxnSpMk id="213" creationId="{AFC8DD1C-D1FC-4176-BFDC-73D05404DD7A}"/>
          </ac:cxnSpMkLst>
        </pc:cxnChg>
        <pc:cxnChg chg="add mod">
          <ac:chgData name="Nath,D,Dipankar,JSN4 R" userId="68ef5e1d-3575-420b-8e94-66a68a391843" providerId="ADAL" clId="{2AB91750-8132-4991-BD46-0031EB9C9637}" dt="2019-10-09T11:44:54.897" v="695" actId="11529"/>
          <ac:cxnSpMkLst>
            <pc:docMk/>
            <pc:sldMk cId="604352812" sldId="262"/>
            <ac:cxnSpMk id="215" creationId="{90DAFEFB-19D2-4C19-AFD7-A4A9D1FE24BD}"/>
          </ac:cxnSpMkLst>
        </pc:cxnChg>
        <pc:cxnChg chg="add mod">
          <ac:chgData name="Nath,D,Dipankar,JSN4 R" userId="68ef5e1d-3575-420b-8e94-66a68a391843" providerId="ADAL" clId="{2AB91750-8132-4991-BD46-0031EB9C9637}" dt="2019-10-09T11:44:59.218" v="696" actId="11529"/>
          <ac:cxnSpMkLst>
            <pc:docMk/>
            <pc:sldMk cId="604352812" sldId="262"/>
            <ac:cxnSpMk id="217" creationId="{42211D8E-4DA7-4A80-9ACE-2FEA3D5B2808}"/>
          </ac:cxnSpMkLst>
        </pc:cxnChg>
        <pc:cxnChg chg="add mod">
          <ac:chgData name="Nath,D,Dipankar,JSN4 R" userId="68ef5e1d-3575-420b-8e94-66a68a391843" providerId="ADAL" clId="{2AB91750-8132-4991-BD46-0031EB9C9637}" dt="2019-10-09T11:45:02.864" v="697" actId="11529"/>
          <ac:cxnSpMkLst>
            <pc:docMk/>
            <pc:sldMk cId="604352812" sldId="262"/>
            <ac:cxnSpMk id="219" creationId="{50DDD961-2C7F-4E2E-A636-E0116F34273A}"/>
          </ac:cxnSpMkLst>
        </pc:cxnChg>
        <pc:cxnChg chg="add mod">
          <ac:chgData name="Nath,D,Dipankar,JSN4 R" userId="68ef5e1d-3575-420b-8e94-66a68a391843" providerId="ADAL" clId="{2AB91750-8132-4991-BD46-0031EB9C9637}" dt="2019-10-09T11:45:11.074" v="699" actId="14100"/>
          <ac:cxnSpMkLst>
            <pc:docMk/>
            <pc:sldMk cId="604352812" sldId="262"/>
            <ac:cxnSpMk id="221" creationId="{62E061E1-F8A8-4FF4-B73F-21C9A132841D}"/>
          </ac:cxnSpMkLst>
        </pc:cxnChg>
        <pc:cxnChg chg="add mod">
          <ac:chgData name="Nath,D,Dipankar,JSN4 R" userId="68ef5e1d-3575-420b-8e94-66a68a391843" providerId="ADAL" clId="{2AB91750-8132-4991-BD46-0031EB9C9637}" dt="2019-10-09T11:45:16.457" v="700" actId="11529"/>
          <ac:cxnSpMkLst>
            <pc:docMk/>
            <pc:sldMk cId="604352812" sldId="262"/>
            <ac:cxnSpMk id="224" creationId="{C06E7DD8-6DE5-4A23-B707-F9D23EC0393B}"/>
          </ac:cxnSpMkLst>
        </pc:cxnChg>
        <pc:cxnChg chg="add mod">
          <ac:chgData name="Nath,D,Dipankar,JSN4 R" userId="68ef5e1d-3575-420b-8e94-66a68a391843" providerId="ADAL" clId="{2AB91750-8132-4991-BD46-0031EB9C9637}" dt="2019-10-09T11:45:21.634" v="701" actId="11529"/>
          <ac:cxnSpMkLst>
            <pc:docMk/>
            <pc:sldMk cId="604352812" sldId="262"/>
            <ac:cxnSpMk id="226" creationId="{B27880B3-440C-41CC-8BA3-645D0D29D84A}"/>
          </ac:cxnSpMkLst>
        </pc:cxnChg>
        <pc:cxnChg chg="add mod">
          <ac:chgData name="Nath,D,Dipankar,JSN4 R" userId="68ef5e1d-3575-420b-8e94-66a68a391843" providerId="ADAL" clId="{2AB91750-8132-4991-BD46-0031EB9C9637}" dt="2019-10-09T11:46:47.547" v="755" actId="11529"/>
          <ac:cxnSpMkLst>
            <pc:docMk/>
            <pc:sldMk cId="604352812" sldId="262"/>
            <ac:cxnSpMk id="230" creationId="{03287A73-EC25-4E42-B0E5-04E186AC2367}"/>
          </ac:cxnSpMkLst>
        </pc:cxnChg>
        <pc:cxnChg chg="add mod">
          <ac:chgData name="Nath,D,Dipankar,JSN4 R" userId="68ef5e1d-3575-420b-8e94-66a68a391843" providerId="ADAL" clId="{2AB91750-8132-4991-BD46-0031EB9C9637}" dt="2019-10-09T11:46:51.761" v="756" actId="11529"/>
          <ac:cxnSpMkLst>
            <pc:docMk/>
            <pc:sldMk cId="604352812" sldId="262"/>
            <ac:cxnSpMk id="232" creationId="{88F54D9C-01C6-4402-A11E-4CFBC775A060}"/>
          </ac:cxnSpMkLst>
        </pc:cxnChg>
        <pc:cxnChg chg="add mod">
          <ac:chgData name="Nath,D,Dipankar,JSN4 R" userId="68ef5e1d-3575-420b-8e94-66a68a391843" providerId="ADAL" clId="{2AB91750-8132-4991-BD46-0031EB9C9637}" dt="2019-10-09T11:46:55.817" v="757" actId="11529"/>
          <ac:cxnSpMkLst>
            <pc:docMk/>
            <pc:sldMk cId="604352812" sldId="262"/>
            <ac:cxnSpMk id="234" creationId="{108A7270-B5AE-40C6-A60D-C9D76451DD2F}"/>
          </ac:cxnSpMkLst>
        </pc:cxnChg>
        <pc:cxnChg chg="add mod">
          <ac:chgData name="Nath,D,Dipankar,JSN4 R" userId="68ef5e1d-3575-420b-8e94-66a68a391843" providerId="ADAL" clId="{2AB91750-8132-4991-BD46-0031EB9C9637}" dt="2019-10-09T11:47:02.337" v="758" actId="11529"/>
          <ac:cxnSpMkLst>
            <pc:docMk/>
            <pc:sldMk cId="604352812" sldId="262"/>
            <ac:cxnSpMk id="236" creationId="{13E58113-5D0D-4A4C-B2D9-BA3A717BCE6D}"/>
          </ac:cxnSpMkLst>
        </pc:cxnChg>
      </pc:sldChg>
    </pc:docChg>
  </pc:docChgLst>
  <pc:docChgLst>
    <pc:chgData name="Nath,D,Dipankar,JSN4 R" userId="68ef5e1d-3575-420b-8e94-66a68a391843" providerId="ADAL" clId="{57BCC521-4B82-43AE-A548-7B8B4F1C3972}"/>
    <pc:docChg chg="undo custSel addSld modSld">
      <pc:chgData name="Nath,D,Dipankar,JSN4 R" userId="68ef5e1d-3575-420b-8e94-66a68a391843" providerId="ADAL" clId="{57BCC521-4B82-43AE-A548-7B8B4F1C3972}" dt="2019-09-23T11:01:13.481" v="707" actId="20577"/>
      <pc:docMkLst>
        <pc:docMk/>
      </pc:docMkLst>
      <pc:sldChg chg="addSp delSp modSp">
        <pc:chgData name="Nath,D,Dipankar,JSN4 R" userId="68ef5e1d-3575-420b-8e94-66a68a391843" providerId="ADAL" clId="{57BCC521-4B82-43AE-A548-7B8B4F1C3972}" dt="2019-09-22T07:42:57.036" v="16" actId="20577"/>
        <pc:sldMkLst>
          <pc:docMk/>
          <pc:sldMk cId="1413392138" sldId="256"/>
        </pc:sldMkLst>
        <pc:spChg chg="mod">
          <ac:chgData name="Nath,D,Dipankar,JSN4 R" userId="68ef5e1d-3575-420b-8e94-66a68a391843" providerId="ADAL" clId="{57BCC521-4B82-43AE-A548-7B8B4F1C3972}" dt="2019-09-22T07:31:22.918" v="1" actId="1076"/>
          <ac:spMkLst>
            <pc:docMk/>
            <pc:sldMk cId="1413392138" sldId="256"/>
            <ac:spMk id="2" creationId="{34E7EA03-B2A3-4337-8FA8-3854CDFD1694}"/>
          </ac:spMkLst>
        </pc:spChg>
        <pc:spChg chg="mod">
          <ac:chgData name="Nath,D,Dipankar,JSN4 R" userId="68ef5e1d-3575-420b-8e94-66a68a391843" providerId="ADAL" clId="{57BCC521-4B82-43AE-A548-7B8B4F1C3972}" dt="2019-09-22T07:42:16.109" v="4" actId="1076"/>
          <ac:spMkLst>
            <pc:docMk/>
            <pc:sldMk cId="1413392138" sldId="256"/>
            <ac:spMk id="8" creationId="{C2748455-0466-4CB9-A103-39F0C9E0DE8C}"/>
          </ac:spMkLst>
        </pc:spChg>
        <pc:spChg chg="del">
          <ac:chgData name="Nath,D,Dipankar,JSN4 R" userId="68ef5e1d-3575-420b-8e94-66a68a391843" providerId="ADAL" clId="{57BCC521-4B82-43AE-A548-7B8B4F1C3972}" dt="2019-09-22T07:42:08.282" v="3" actId="478"/>
          <ac:spMkLst>
            <pc:docMk/>
            <pc:sldMk cId="1413392138" sldId="256"/>
            <ac:spMk id="14" creationId="{4D56BF6D-A5F8-4D14-8797-8AFDE51D6952}"/>
          </ac:spMkLst>
        </pc:spChg>
        <pc:spChg chg="del">
          <ac:chgData name="Nath,D,Dipankar,JSN4 R" userId="68ef5e1d-3575-420b-8e94-66a68a391843" providerId="ADAL" clId="{57BCC521-4B82-43AE-A548-7B8B4F1C3972}" dt="2019-09-22T07:42:21.884" v="5" actId="478"/>
          <ac:spMkLst>
            <pc:docMk/>
            <pc:sldMk cId="1413392138" sldId="256"/>
            <ac:spMk id="15" creationId="{95F20935-0E89-4634-A503-7D7E4DDE3D9E}"/>
          </ac:spMkLst>
        </pc:spChg>
        <pc:spChg chg="mod">
          <ac:chgData name="Nath,D,Dipankar,JSN4 R" userId="68ef5e1d-3575-420b-8e94-66a68a391843" providerId="ADAL" clId="{57BCC521-4B82-43AE-A548-7B8B4F1C3972}" dt="2019-09-22T07:42:48.076" v="13" actId="20577"/>
          <ac:spMkLst>
            <pc:docMk/>
            <pc:sldMk cId="1413392138" sldId="256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2T07:42:57.036" v="16" actId="20577"/>
          <ac:spMkLst>
            <pc:docMk/>
            <pc:sldMk cId="1413392138" sldId="256"/>
            <ac:spMk id="17" creationId="{A4F4FFD8-A5B0-4FED-8E8D-26548960DD3E}"/>
          </ac:spMkLst>
        </pc:spChg>
        <pc:spChg chg="add mod">
          <ac:chgData name="Nath,D,Dipankar,JSN4 R" userId="68ef5e1d-3575-420b-8e94-66a68a391843" providerId="ADAL" clId="{57BCC521-4B82-43AE-A548-7B8B4F1C3972}" dt="2019-09-22T07:42:34.411" v="9" actId="20577"/>
          <ac:spMkLst>
            <pc:docMk/>
            <pc:sldMk cId="1413392138" sldId="256"/>
            <ac:spMk id="29" creationId="{0C1F6C98-9D18-4803-9D4A-010A3965F8EE}"/>
          </ac:spMkLst>
        </pc:spChg>
        <pc:spChg chg="del">
          <ac:chgData name="Nath,D,Dipankar,JSN4 R" userId="68ef5e1d-3575-420b-8e94-66a68a391843" providerId="ADAL" clId="{57BCC521-4B82-43AE-A548-7B8B4F1C3972}" dt="2019-09-22T07:31:10.627" v="0" actId="478"/>
          <ac:spMkLst>
            <pc:docMk/>
            <pc:sldMk cId="1413392138" sldId="256"/>
            <ac:spMk id="43" creationId="{7A79D8E1-5E24-4D62-A81F-0C457C02B725}"/>
          </ac:spMkLst>
        </pc:spChg>
        <pc:cxnChg chg="mod">
          <ac:chgData name="Nath,D,Dipankar,JSN4 R" userId="68ef5e1d-3575-420b-8e94-66a68a391843" providerId="ADAL" clId="{57BCC521-4B82-43AE-A548-7B8B4F1C3972}" dt="2019-09-22T07:31:43.547" v="2" actId="14100"/>
          <ac:cxnSpMkLst>
            <pc:docMk/>
            <pc:sldMk cId="1413392138" sldId="256"/>
            <ac:cxnSpMk id="37" creationId="{B87B5085-5F4A-4FA7-B2E1-B382455E2AC8}"/>
          </ac:cxnSpMkLst>
        </pc:cxnChg>
      </pc:sldChg>
      <pc:sldChg chg="addSp delSp modSp add">
        <pc:chgData name="Nath,D,Dipankar,JSN4 R" userId="68ef5e1d-3575-420b-8e94-66a68a391843" providerId="ADAL" clId="{57BCC521-4B82-43AE-A548-7B8B4F1C3972}" dt="2019-09-23T11:01:13.481" v="707" actId="20577"/>
        <pc:sldMkLst>
          <pc:docMk/>
          <pc:sldMk cId="2539858143" sldId="257"/>
        </pc:sldMkLst>
        <pc:spChg chg="mod">
          <ac:chgData name="Nath,D,Dipankar,JSN4 R" userId="68ef5e1d-3575-420b-8e94-66a68a391843" providerId="ADAL" clId="{57BCC521-4B82-43AE-A548-7B8B4F1C3972}" dt="2019-09-23T11:00:14.035" v="675" actId="114"/>
          <ac:spMkLst>
            <pc:docMk/>
            <pc:sldMk cId="2539858143" sldId="257"/>
            <ac:spMk id="2" creationId="{34E7EA03-B2A3-4337-8FA8-3854CDFD1694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4" creationId="{D66223AA-9824-4FC5-908B-0A53C49D35D4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5" creationId="{64E72F56-5CC3-4D1C-BC04-ECBD7A1D4773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6" creationId="{488D355B-948F-47FC-BBCF-0B8EA172656C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7" creationId="{13DEF136-6826-4178-AD5A-CE65AECAE053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8" creationId="{C2748455-0466-4CB9-A103-39F0C9E0DE8C}"/>
          </ac:spMkLst>
        </pc:spChg>
        <pc:spChg chg="del mod">
          <ac:chgData name="Nath,D,Dipankar,JSN4 R" userId="68ef5e1d-3575-420b-8e94-66a68a391843" providerId="ADAL" clId="{57BCC521-4B82-43AE-A548-7B8B4F1C3972}" dt="2019-09-23T10:51:49.739" v="518" actId="478"/>
          <ac:spMkLst>
            <pc:docMk/>
            <pc:sldMk cId="2539858143" sldId="257"/>
            <ac:spMk id="13" creationId="{AADAAAA6-B721-44BF-8372-E8129AFCBF10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7" creationId="{A4F4FFD8-A5B0-4FED-8E8D-26548960DD3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6" creationId="{B2D389FA-5492-4182-9320-C3455F607CF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7" creationId="{FD7FE0BD-63F3-4B98-8B35-4CCA0C6EAC4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8" creationId="{3897E86C-5EE6-4852-A483-E6CBE3CD8F5A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29" creationId="{0C1F6C98-9D18-4803-9D4A-010A3965F8E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0" creationId="{F0AA7496-2FAC-43CF-9837-E9CE7CBAE845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31" creationId="{AB7401FE-5AC9-436F-9BF4-F929F445F68E}"/>
          </ac:spMkLst>
        </pc:spChg>
        <pc:spChg chg="mod">
          <ac:chgData name="Nath,D,Dipankar,JSN4 R" userId="68ef5e1d-3575-420b-8e94-66a68a391843" providerId="ADAL" clId="{57BCC521-4B82-43AE-A548-7B8B4F1C3972}" dt="2019-09-23T10:59:26.375" v="659" actId="1076"/>
          <ac:spMkLst>
            <pc:docMk/>
            <pc:sldMk cId="2539858143" sldId="257"/>
            <ac:spMk id="32" creationId="{64A260CF-4BDC-4678-AAD1-0A6748665567}"/>
          </ac:spMkLst>
        </pc:spChg>
        <pc:spChg chg="del mod">
          <ac:chgData name="Nath,D,Dipankar,JSN4 R" userId="68ef5e1d-3575-420b-8e94-66a68a391843" providerId="ADAL" clId="{57BCC521-4B82-43AE-A548-7B8B4F1C3972}" dt="2019-09-23T10:59:14.360" v="657" actId="478"/>
          <ac:spMkLst>
            <pc:docMk/>
            <pc:sldMk cId="2539858143" sldId="257"/>
            <ac:spMk id="33" creationId="{36F942B9-5371-4426-AF4C-C53ABEA65550}"/>
          </ac:spMkLst>
        </pc:spChg>
        <pc:spChg chg="del mod">
          <ac:chgData name="Nath,D,Dipankar,JSN4 R" userId="68ef5e1d-3575-420b-8e94-66a68a391843" providerId="ADAL" clId="{57BCC521-4B82-43AE-A548-7B8B4F1C3972}" dt="2019-09-23T10:59:29.560" v="660" actId="478"/>
          <ac:spMkLst>
            <pc:docMk/>
            <pc:sldMk cId="2539858143" sldId="257"/>
            <ac:spMk id="34" creationId="{740F9285-6E61-44D5-B5E6-7998B7AAF212}"/>
          </ac:spMkLst>
        </pc:spChg>
        <pc:spChg chg="del mod">
          <ac:chgData name="Nath,D,Dipankar,JSN4 R" userId="68ef5e1d-3575-420b-8e94-66a68a391843" providerId="ADAL" clId="{57BCC521-4B82-43AE-A548-7B8B4F1C3972}" dt="2019-09-23T10:56:37.079" v="636" actId="478"/>
          <ac:spMkLst>
            <pc:docMk/>
            <pc:sldMk cId="2539858143" sldId="257"/>
            <ac:spMk id="35" creationId="{EF2CF209-B2C6-49A3-A921-CAB5AE58AC20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6" creationId="{61CFDFC2-8D31-4493-8C0A-A8CDCFA1CFF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8" creationId="{D74A7A91-9255-4405-89D7-7AF18991DA25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39" creationId="{6AE01B17-E02D-4B0C-9413-5383BE6A78AD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0" creationId="{5B1C2100-88BD-413B-81F9-786A219B90D0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1" creationId="{EB7C1DDD-32DC-48A0-8F46-83368F07CEE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2" creationId="{3E444187-2910-4152-9516-2F66FD05E8B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3" creationId="{7A14D1C7-612D-44ED-9C42-11C268E7430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4" creationId="{DD43DEC2-0FAE-4740-BD8E-A6C06F36A52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5" creationId="{238A7B8E-095F-488F-8D1E-B5ABC2880FA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6" creationId="{45FB0751-943B-41E1-8175-68A81C9C6004}"/>
          </ac:spMkLst>
        </pc:spChg>
        <pc:spChg chg="add del mod">
          <ac:chgData name="Nath,D,Dipankar,JSN4 R" userId="68ef5e1d-3575-420b-8e94-66a68a391843" providerId="ADAL" clId="{57BCC521-4B82-43AE-A548-7B8B4F1C3972}" dt="2019-09-23T10:58:11.543" v="650" actId="478"/>
          <ac:spMkLst>
            <pc:docMk/>
            <pc:sldMk cId="2539858143" sldId="257"/>
            <ac:spMk id="85" creationId="{FC52DCEF-1309-4EFA-BDC2-16193D95502C}"/>
          </ac:spMkLst>
        </pc:spChg>
        <pc:spChg chg="add mod">
          <ac:chgData name="Nath,D,Dipankar,JSN4 R" userId="68ef5e1d-3575-420b-8e94-66a68a391843" providerId="ADAL" clId="{57BCC521-4B82-43AE-A548-7B8B4F1C3972}" dt="2019-09-23T10:53:08.833" v="527" actId="1076"/>
          <ac:spMkLst>
            <pc:docMk/>
            <pc:sldMk cId="2539858143" sldId="257"/>
            <ac:spMk id="103" creationId="{79A2E817-A7FB-4BAB-88ED-0EC14AF76E8D}"/>
          </ac:spMkLst>
        </pc:spChg>
        <pc:spChg chg="add mod">
          <ac:chgData name="Nath,D,Dipankar,JSN4 R" userId="68ef5e1d-3575-420b-8e94-66a68a391843" providerId="ADAL" clId="{57BCC521-4B82-43AE-A548-7B8B4F1C3972}" dt="2019-09-23T10:53:20.791" v="529" actId="1076"/>
          <ac:spMkLst>
            <pc:docMk/>
            <pc:sldMk cId="2539858143" sldId="257"/>
            <ac:spMk id="104" creationId="{A0A5B050-B229-4620-9977-2ADCDABEF20E}"/>
          </ac:spMkLst>
        </pc:spChg>
        <pc:spChg chg="add mod">
          <ac:chgData name="Nath,D,Dipankar,JSN4 R" userId="68ef5e1d-3575-420b-8e94-66a68a391843" providerId="ADAL" clId="{57BCC521-4B82-43AE-A548-7B8B4F1C3972}" dt="2019-09-23T10:53:33.840" v="531" actId="1076"/>
          <ac:spMkLst>
            <pc:docMk/>
            <pc:sldMk cId="2539858143" sldId="257"/>
            <ac:spMk id="113" creationId="{3085BBF0-E1CF-4D6E-85DC-365D9C558D22}"/>
          </ac:spMkLst>
        </pc:spChg>
        <pc:spChg chg="add del mod">
          <ac:chgData name="Nath,D,Dipankar,JSN4 R" userId="68ef5e1d-3575-420b-8e94-66a68a391843" providerId="ADAL" clId="{57BCC521-4B82-43AE-A548-7B8B4F1C3972}" dt="2019-09-23T10:56:17.229" v="631" actId="478"/>
          <ac:spMkLst>
            <pc:docMk/>
            <pc:sldMk cId="2539858143" sldId="257"/>
            <ac:spMk id="140" creationId="{38CD408A-FE41-4A76-80BE-BB558ECC853A}"/>
          </ac:spMkLst>
        </pc:spChg>
        <pc:spChg chg="add del mod">
          <ac:chgData name="Nath,D,Dipankar,JSN4 R" userId="68ef5e1d-3575-420b-8e94-66a68a391843" providerId="ADAL" clId="{57BCC521-4B82-43AE-A548-7B8B4F1C3972}" dt="2019-09-23T10:56:11.100" v="630"/>
          <ac:spMkLst>
            <pc:docMk/>
            <pc:sldMk cId="2539858143" sldId="257"/>
            <ac:spMk id="147" creationId="{22ACFE5A-9F5A-499F-B66A-78BA3419C1A9}"/>
          </ac:spMkLst>
        </pc:spChg>
        <pc:spChg chg="add mod">
          <ac:chgData name="Nath,D,Dipankar,JSN4 R" userId="68ef5e1d-3575-420b-8e94-66a68a391843" providerId="ADAL" clId="{57BCC521-4B82-43AE-A548-7B8B4F1C3972}" dt="2019-09-23T11:00:20.106" v="676" actId="20577"/>
          <ac:spMkLst>
            <pc:docMk/>
            <pc:sldMk cId="2539858143" sldId="257"/>
            <ac:spMk id="149" creationId="{70E3A410-420D-409A-B570-37A7A3D5DCFD}"/>
          </ac:spMkLst>
        </pc:spChg>
        <pc:spChg chg="add del mod">
          <ac:chgData name="Nath,D,Dipankar,JSN4 R" userId="68ef5e1d-3575-420b-8e94-66a68a391843" providerId="ADAL" clId="{57BCC521-4B82-43AE-A548-7B8B4F1C3972}" dt="2019-09-23T10:58:13.163" v="651" actId="478"/>
          <ac:spMkLst>
            <pc:docMk/>
            <pc:sldMk cId="2539858143" sldId="257"/>
            <ac:spMk id="150" creationId="{FDFCA58B-BE7C-41FF-9D4E-FD51125EC100}"/>
          </ac:spMkLst>
        </pc:spChg>
        <pc:spChg chg="add mod">
          <ac:chgData name="Nath,D,Dipankar,JSN4 R" userId="68ef5e1d-3575-420b-8e94-66a68a391843" providerId="ADAL" clId="{57BCC521-4B82-43AE-A548-7B8B4F1C3972}" dt="2019-09-23T11:00:23.374" v="677" actId="20577"/>
          <ac:spMkLst>
            <pc:docMk/>
            <pc:sldMk cId="2539858143" sldId="257"/>
            <ac:spMk id="158" creationId="{3302CDF6-5908-463A-94AC-CF8F267D03CD}"/>
          </ac:spMkLst>
        </pc:spChg>
        <pc:spChg chg="add del mod">
          <ac:chgData name="Nath,D,Dipankar,JSN4 R" userId="68ef5e1d-3575-420b-8e94-66a68a391843" providerId="ADAL" clId="{57BCC521-4B82-43AE-A548-7B8B4F1C3972}" dt="2019-09-23T10:58:14.928" v="652" actId="478"/>
          <ac:spMkLst>
            <pc:docMk/>
            <pc:sldMk cId="2539858143" sldId="257"/>
            <ac:spMk id="159" creationId="{E6FE4651-D741-495D-92F3-74EE20188833}"/>
          </ac:spMkLst>
        </pc:spChg>
        <pc:spChg chg="add mod">
          <ac:chgData name="Nath,D,Dipankar,JSN4 R" userId="68ef5e1d-3575-420b-8e94-66a68a391843" providerId="ADAL" clId="{57BCC521-4B82-43AE-A548-7B8B4F1C3972}" dt="2019-09-23T10:57:45.595" v="641" actId="20577"/>
          <ac:spMkLst>
            <pc:docMk/>
            <pc:sldMk cId="2539858143" sldId="257"/>
            <ac:spMk id="166" creationId="{B6C0BDB7-7EED-41CC-B57A-267CD431FC5A}"/>
          </ac:spMkLst>
        </pc:spChg>
        <pc:spChg chg="add mod">
          <ac:chgData name="Nath,D,Dipankar,JSN4 R" userId="68ef5e1d-3575-420b-8e94-66a68a391843" providerId="ADAL" clId="{57BCC521-4B82-43AE-A548-7B8B4F1C3972}" dt="2019-09-23T10:57:55.579" v="645" actId="20577"/>
          <ac:spMkLst>
            <pc:docMk/>
            <pc:sldMk cId="2539858143" sldId="257"/>
            <ac:spMk id="167" creationId="{A0807527-8900-4352-A6F4-3B0581078FE9}"/>
          </ac:spMkLst>
        </pc:spChg>
        <pc:spChg chg="add mod">
          <ac:chgData name="Nath,D,Dipankar,JSN4 R" userId="68ef5e1d-3575-420b-8e94-66a68a391843" providerId="ADAL" clId="{57BCC521-4B82-43AE-A548-7B8B4F1C3972}" dt="2019-09-23T10:58:06.347" v="649" actId="20577"/>
          <ac:spMkLst>
            <pc:docMk/>
            <pc:sldMk cId="2539858143" sldId="257"/>
            <ac:spMk id="168" creationId="{C8A7EA2A-0518-48C9-8E0E-EF78914A3C61}"/>
          </ac:spMkLst>
        </pc:spChg>
        <pc:spChg chg="add mod">
          <ac:chgData name="Nath,D,Dipankar,JSN4 R" userId="68ef5e1d-3575-420b-8e94-66a68a391843" providerId="ADAL" clId="{57BCC521-4B82-43AE-A548-7B8B4F1C3972}" dt="2019-09-23T10:59:40.139" v="666" actId="20577"/>
          <ac:spMkLst>
            <pc:docMk/>
            <pc:sldMk cId="2539858143" sldId="257"/>
            <ac:spMk id="169" creationId="{CD9134E1-0CA4-4258-93ED-2B91293C274F}"/>
          </ac:spMkLst>
        </pc:spChg>
        <pc:spChg chg="add mod">
          <ac:chgData name="Nath,D,Dipankar,JSN4 R" userId="68ef5e1d-3575-420b-8e94-66a68a391843" providerId="ADAL" clId="{57BCC521-4B82-43AE-A548-7B8B4F1C3972}" dt="2019-09-23T10:59:51.135" v="669" actId="20577"/>
          <ac:spMkLst>
            <pc:docMk/>
            <pc:sldMk cId="2539858143" sldId="257"/>
            <ac:spMk id="170" creationId="{671AFC6B-6AB0-469E-9026-FB0CD9341919}"/>
          </ac:spMkLst>
        </pc:spChg>
        <pc:spChg chg="add mod">
          <ac:chgData name="Nath,D,Dipankar,JSN4 R" userId="68ef5e1d-3575-420b-8e94-66a68a391843" providerId="ADAL" clId="{57BCC521-4B82-43AE-A548-7B8B4F1C3972}" dt="2019-09-23T11:01:13.481" v="707" actId="20577"/>
          <ac:spMkLst>
            <pc:docMk/>
            <pc:sldMk cId="2539858143" sldId="257"/>
            <ac:spMk id="171" creationId="{9917BE89-DD91-4E22-8ABC-ED1F24EA611B}"/>
          </ac:spMkLst>
        </pc:sp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9" creationId="{A27A610E-D81C-410B-93C3-D2935C3EF2A9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0" creationId="{6C08CEB9-2558-400F-A206-61AAC2738734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1" creationId="{D4ADC2EB-E9D0-4137-ADF5-FCBA474253A5}"/>
          </ac:cxnSpMkLst>
        </pc:cxnChg>
        <pc:cxnChg chg="del">
          <ac:chgData name="Nath,D,Dipankar,JSN4 R" userId="68ef5e1d-3575-420b-8e94-66a68a391843" providerId="ADAL" clId="{57BCC521-4B82-43AE-A548-7B8B4F1C3972}" dt="2019-09-23T06:29:12.892" v="18" actId="478"/>
          <ac:cxnSpMkLst>
            <pc:docMk/>
            <pc:sldMk cId="2539858143" sldId="257"/>
            <ac:cxnSpMk id="12" creationId="{D3F4EFF1-BDDD-4495-A99B-0752FF874922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8" creationId="{84D61050-D4C0-4AA8-9FFF-BDC8F533FB20}"/>
          </ac:cxnSpMkLst>
        </pc:cxnChg>
        <pc:cxnChg chg="del mod">
          <ac:chgData name="Nath,D,Dipankar,JSN4 R" userId="68ef5e1d-3575-420b-8e94-66a68a391843" providerId="ADAL" clId="{57BCC521-4B82-43AE-A548-7B8B4F1C3972}" dt="2019-09-23T06:29:30.832" v="49" actId="478"/>
          <ac:cxnSpMkLst>
            <pc:docMk/>
            <pc:sldMk cId="2539858143" sldId="257"/>
            <ac:cxnSpMk id="21" creationId="{0AE5445B-B05C-4DC2-B0A4-5B5E830FE310}"/>
          </ac:cxnSpMkLst>
        </pc:cxnChg>
        <pc:cxnChg chg="del mod">
          <ac:chgData name="Nath,D,Dipankar,JSN4 R" userId="68ef5e1d-3575-420b-8e94-66a68a391843" providerId="ADAL" clId="{57BCC521-4B82-43AE-A548-7B8B4F1C3972}" dt="2019-09-23T06:29:31.658" v="50" actId="478"/>
          <ac:cxnSpMkLst>
            <pc:docMk/>
            <pc:sldMk cId="2539858143" sldId="257"/>
            <ac:cxnSpMk id="23" creationId="{F22A3EE4-9970-4E37-8A9B-B916583D489B}"/>
          </ac:cxnSpMkLst>
        </pc:cxnChg>
        <pc:cxnChg chg="del mod">
          <ac:chgData name="Nath,D,Dipankar,JSN4 R" userId="68ef5e1d-3575-420b-8e94-66a68a391843" providerId="ADAL" clId="{57BCC521-4B82-43AE-A548-7B8B4F1C3972}" dt="2019-09-23T06:29:32.554" v="51" actId="478"/>
          <ac:cxnSpMkLst>
            <pc:docMk/>
            <pc:sldMk cId="2539858143" sldId="257"/>
            <ac:cxnSpMk id="25" creationId="{39EFF91E-4F63-4A5D-B5CF-8C36587FC3B0}"/>
          </ac:cxnSpMkLst>
        </pc:cxnChg>
        <pc:cxnChg chg="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37" creationId="{B87B5085-5F4A-4FA7-B2E1-B382455E2AC8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7" creationId="{8516F72E-D7A2-4864-AD6C-8E4B73AAF615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8" creationId="{E96B446A-6A8F-4FF1-823B-C1CDE3F40292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9" creationId="{19438947-4292-4E0D-8FFA-61015F24CDCE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1" creationId="{1AFF5E69-64EB-4BB3-8EC7-76D3BD5D564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4" creationId="{AED91834-1D44-4ED2-858F-FA5F354E490A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7" creationId="{C6A9087B-88A7-4633-B02A-516A1A4738E9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0" creationId="{D92A2F1F-10D0-4ABF-B195-70646AA6ECB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3" creationId="{673E1280-A610-4DC4-AF8A-BDC380EA397C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6" creationId="{2AF8DD20-701F-47B3-8DFB-A9C7C659FDC7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9" creationId="{2B48E7D1-C1A3-49C5-B46C-227E532855D3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2" creationId="{FB65906D-E410-4161-8C80-B7D364F34E9B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5" creationId="{E2B9CB7E-1D9D-4043-9378-160BB7BDB596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8" creationId="{4DB0BDF1-E355-4552-AE6F-DEE19D7509DF}"/>
          </ac:cxnSpMkLst>
        </pc:cxnChg>
        <pc:cxnChg chg="add del mod">
          <ac:chgData name="Nath,D,Dipankar,JSN4 R" userId="68ef5e1d-3575-420b-8e94-66a68a391843" providerId="ADAL" clId="{57BCC521-4B82-43AE-A548-7B8B4F1C3972}" dt="2019-09-23T10:54:04.438" v="542"/>
          <ac:cxnSpMkLst>
            <pc:docMk/>
            <pc:sldMk cId="2539858143" sldId="257"/>
            <ac:cxnSpMk id="81" creationId="{A1E8012D-F20F-4724-86E8-A506A3CB7A3A}"/>
          </ac:cxnSpMkLst>
        </pc:cxnChg>
        <pc:cxnChg chg="add del">
          <ac:chgData name="Nath,D,Dipankar,JSN4 R" userId="68ef5e1d-3575-420b-8e94-66a68a391843" providerId="ADAL" clId="{57BCC521-4B82-43AE-A548-7B8B4F1C3972}" dt="2019-09-23T06:59:24.043" v="272"/>
          <ac:cxnSpMkLst>
            <pc:docMk/>
            <pc:sldMk cId="2539858143" sldId="257"/>
            <ac:cxnSpMk id="84" creationId="{DC5BA0CC-A60E-40E0-AC8C-8D8DDE786A45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87" creationId="{000B91A5-B0D0-4EDD-BD4F-826D3C4284AF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0" creationId="{8ED885C0-9DF3-41A1-8F7C-F33FB6ACC049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2" creationId="{70F0B245-89B3-49AB-8745-1FC569F46E5A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6" creationId="{21FA1C28-EC22-43CB-870A-4C8C53C26CB6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9" creationId="{3B3CE7E2-FAC5-4269-ACEA-9CAD08D19F20}"/>
          </ac:cxnSpMkLst>
        </pc:cxnChg>
        <pc:cxnChg chg="add mod">
          <ac:chgData name="Nath,D,Dipankar,JSN4 R" userId="68ef5e1d-3575-420b-8e94-66a68a391843" providerId="ADAL" clId="{57BCC521-4B82-43AE-A548-7B8B4F1C3972}" dt="2019-09-23T11:00:06.267" v="673" actId="20577"/>
          <ac:cxnSpMkLst>
            <pc:docMk/>
            <pc:sldMk cId="2539858143" sldId="257"/>
            <ac:cxnSpMk id="100" creationId="{793C58D6-76E0-4AC9-8A7B-2C3E211D5F87}"/>
          </ac:cxnSpMkLst>
        </pc:cxnChg>
        <pc:cxnChg chg="add mod">
          <ac:chgData name="Nath,D,Dipankar,JSN4 R" userId="68ef5e1d-3575-420b-8e94-66a68a391843" providerId="ADAL" clId="{57BCC521-4B82-43AE-A548-7B8B4F1C3972}" dt="2019-09-23T10:53:42.497" v="534" actId="14100"/>
          <ac:cxnSpMkLst>
            <pc:docMk/>
            <pc:sldMk cId="2539858143" sldId="257"/>
            <ac:cxnSpMk id="114" creationId="{F8DFD9B1-0521-485F-B4AA-82D690B2A1E9}"/>
          </ac:cxnSpMkLst>
        </pc:cxnChg>
        <pc:cxnChg chg="add mod">
          <ac:chgData name="Nath,D,Dipankar,JSN4 R" userId="68ef5e1d-3575-420b-8e94-66a68a391843" providerId="ADAL" clId="{57BCC521-4B82-43AE-A548-7B8B4F1C3972}" dt="2019-09-23T10:53:52.664" v="538" actId="14100"/>
          <ac:cxnSpMkLst>
            <pc:docMk/>
            <pc:sldMk cId="2539858143" sldId="257"/>
            <ac:cxnSpMk id="117" creationId="{9037E52A-3B13-4264-89A2-554B35344C39}"/>
          </ac:cxnSpMkLst>
        </pc:cxnChg>
        <pc:cxnChg chg="add mod">
          <ac:chgData name="Nath,D,Dipankar,JSN4 R" userId="68ef5e1d-3575-420b-8e94-66a68a391843" providerId="ADAL" clId="{57BCC521-4B82-43AE-A548-7B8B4F1C3972}" dt="2019-09-23T10:54:01.440" v="541" actId="14100"/>
          <ac:cxnSpMkLst>
            <pc:docMk/>
            <pc:sldMk cId="2539858143" sldId="257"/>
            <ac:cxnSpMk id="120" creationId="{DD7505F9-E6CB-4D5C-A10B-57B6FAD9EBC7}"/>
          </ac:cxnSpMkLst>
        </pc:cxnChg>
        <pc:cxnChg chg="add">
          <ac:chgData name="Nath,D,Dipankar,JSN4 R" userId="68ef5e1d-3575-420b-8e94-66a68a391843" providerId="ADAL" clId="{57BCC521-4B82-43AE-A548-7B8B4F1C3972}" dt="2019-09-23T10:54:07.789" v="543"/>
          <ac:cxnSpMkLst>
            <pc:docMk/>
            <pc:sldMk cId="2539858143" sldId="257"/>
            <ac:cxnSpMk id="123" creationId="{DF922A8D-83CE-4B85-9DF8-0621978312AC}"/>
          </ac:cxnSpMkLst>
        </pc:cxnChg>
        <pc:cxnChg chg="add mod">
          <ac:chgData name="Nath,D,Dipankar,JSN4 R" userId="68ef5e1d-3575-420b-8e94-66a68a391843" providerId="ADAL" clId="{57BCC521-4B82-43AE-A548-7B8B4F1C3972}" dt="2019-09-23T10:54:15.456" v="546" actId="14100"/>
          <ac:cxnSpMkLst>
            <pc:docMk/>
            <pc:sldMk cId="2539858143" sldId="257"/>
            <ac:cxnSpMk id="124" creationId="{BD63DAC6-F4FC-45F4-8EDA-7152E86D7D65}"/>
          </ac:cxnSpMkLst>
        </pc:cxnChg>
        <pc:cxnChg chg="add mod">
          <ac:chgData name="Nath,D,Dipankar,JSN4 R" userId="68ef5e1d-3575-420b-8e94-66a68a391843" providerId="ADAL" clId="{57BCC521-4B82-43AE-A548-7B8B4F1C3972}" dt="2019-09-23T10:54:25.945" v="549" actId="14100"/>
          <ac:cxnSpMkLst>
            <pc:docMk/>
            <pc:sldMk cId="2539858143" sldId="257"/>
            <ac:cxnSpMk id="127" creationId="{5847EF14-5B7B-4A6C-8DB2-16BB943DC7B4}"/>
          </ac:cxnSpMkLst>
        </pc:cxnChg>
        <pc:cxnChg chg="add mod">
          <ac:chgData name="Nath,D,Dipankar,JSN4 R" userId="68ef5e1d-3575-420b-8e94-66a68a391843" providerId="ADAL" clId="{57BCC521-4B82-43AE-A548-7B8B4F1C3972}" dt="2019-09-23T10:54:34.793" v="552" actId="14100"/>
          <ac:cxnSpMkLst>
            <pc:docMk/>
            <pc:sldMk cId="2539858143" sldId="257"/>
            <ac:cxnSpMk id="130" creationId="{DA20233E-A18F-4CBB-9EBF-878138938893}"/>
          </ac:cxnSpMkLst>
        </pc:cxnChg>
        <pc:cxnChg chg="add mod">
          <ac:chgData name="Nath,D,Dipankar,JSN4 R" userId="68ef5e1d-3575-420b-8e94-66a68a391843" providerId="ADAL" clId="{57BCC521-4B82-43AE-A548-7B8B4F1C3972}" dt="2019-09-23T10:54:43.064" v="555" actId="14100"/>
          <ac:cxnSpMkLst>
            <pc:docMk/>
            <pc:sldMk cId="2539858143" sldId="257"/>
            <ac:cxnSpMk id="133" creationId="{724F04DE-F6F7-46DB-B772-0C389410DFA7}"/>
          </ac:cxnSpMkLst>
        </pc:cxnChg>
        <pc:cxnChg chg="add mod">
          <ac:chgData name="Nath,D,Dipankar,JSN4 R" userId="68ef5e1d-3575-420b-8e94-66a68a391843" providerId="ADAL" clId="{57BCC521-4B82-43AE-A548-7B8B4F1C3972}" dt="2019-09-23T10:54:59.984" v="558" actId="14100"/>
          <ac:cxnSpMkLst>
            <pc:docMk/>
            <pc:sldMk cId="2539858143" sldId="257"/>
            <ac:cxnSpMk id="136" creationId="{A6A6B50D-5B01-484F-8E9C-53768A1CE6F1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39" creationId="{EA8C963B-3C47-453A-AA66-A46594ED9775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1" creationId="{028FB428-71FD-441A-B977-DC0B74D76AB8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2" creationId="{1CBD3B3C-5C3A-4F7A-9BEF-CC38FD4462DE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3" creationId="{2B707468-606A-4A92-827D-F9E7AC8D005C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4" creationId="{3564CB75-4CE2-4E10-87D1-527E3DBF7434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5" creationId="{3F2F720D-2BE9-4542-8A80-C09AF323AF37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6" creationId="{2DF5C1D7-16D3-47B0-AB90-5A3E2BDAAC7E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48" creationId="{E387586C-96F2-46D4-AB55-E762C3C608BD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1" creationId="{49A1DA50-583D-4FCC-8E88-B6A9232864D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2" creationId="{34897DDA-7BFF-4D69-8460-5171E69CFB8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3" creationId="{F7385991-B733-466C-ADCF-E79997E1D7B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4" creationId="{D31F3D95-77B7-4A1E-A3D1-D9B7D977702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5" creationId="{B341147D-5BA6-4A38-925E-5C4D88732113}"/>
          </ac:cxnSpMkLst>
        </pc:cxnChg>
        <pc:cxnChg chg="add mod">
          <ac:chgData name="Nath,D,Dipankar,JSN4 R" userId="68ef5e1d-3575-420b-8e94-66a68a391843" providerId="ADAL" clId="{57BCC521-4B82-43AE-A548-7B8B4F1C3972}" dt="2019-09-23T11:00:20.106" v="676" actId="20577"/>
          <ac:cxnSpMkLst>
            <pc:docMk/>
            <pc:sldMk cId="2539858143" sldId="257"/>
            <ac:cxnSpMk id="156" creationId="{BEB4C520-6F1F-4C49-A119-76455643C276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57" creationId="{6FC80E3B-B591-430F-B6C1-EAC760309764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0" creationId="{314683E0-912E-43E9-99A7-88BDEF5BF95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1" creationId="{FA76320C-3DBD-420F-8CC5-A78DD58675B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2" creationId="{9604B2DA-6EE1-448A-80A8-3835E9E624FB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3" creationId="{21930FBB-D1EC-4C69-A96A-588E3DDE84F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4" creationId="{BE77A020-C234-48E0-81E4-3FC849143B3E}"/>
          </ac:cxnSpMkLst>
        </pc:cxnChg>
        <pc:cxnChg chg="add mod">
          <ac:chgData name="Nath,D,Dipankar,JSN4 R" userId="68ef5e1d-3575-420b-8e94-66a68a391843" providerId="ADAL" clId="{57BCC521-4B82-43AE-A548-7B8B4F1C3972}" dt="2019-09-23T11:00:23.374" v="677" actId="20577"/>
          <ac:cxnSpMkLst>
            <pc:docMk/>
            <pc:sldMk cId="2539858143" sldId="257"/>
            <ac:cxnSpMk id="165" creationId="{AE587070-0A34-40D7-B823-502DE1058CAB}"/>
          </ac:cxnSpMkLst>
        </pc:cxnChg>
      </pc:sldChg>
      <pc:sldChg chg="addSp modSp add">
        <pc:chgData name="Nath,D,Dipankar,JSN4 R" userId="68ef5e1d-3575-420b-8e94-66a68a391843" providerId="ADAL" clId="{57BCC521-4B82-43AE-A548-7B8B4F1C3972}" dt="2019-09-23T07:13:03.944" v="441" actId="1038"/>
        <pc:sldMkLst>
          <pc:docMk/>
          <pc:sldMk cId="3437342905" sldId="258"/>
        </pc:sldMkLst>
        <pc:spChg chg="mod">
          <ac:chgData name="Nath,D,Dipankar,JSN4 R" userId="68ef5e1d-3575-420b-8e94-66a68a391843" providerId="ADAL" clId="{57BCC521-4B82-43AE-A548-7B8B4F1C3972}" dt="2019-09-23T07:13:03.944" v="441" actId="1038"/>
          <ac:spMkLst>
            <pc:docMk/>
            <pc:sldMk cId="3437342905" sldId="258"/>
            <ac:spMk id="2" creationId="{34E7EA03-B2A3-4337-8FA8-3854CDFD1694}"/>
          </ac:spMkLst>
        </pc:spChg>
        <pc:spChg chg="add mod">
          <ac:chgData name="Nath,D,Dipankar,JSN4 R" userId="68ef5e1d-3575-420b-8e94-66a68a391843" providerId="ADAL" clId="{57BCC521-4B82-43AE-A548-7B8B4F1C3972}" dt="2019-09-23T07:12:27.761" v="435" actId="164"/>
          <ac:spMkLst>
            <pc:docMk/>
            <pc:sldMk cId="3437342905" sldId="258"/>
            <ac:spMk id="26" creationId="{456E04F2-F289-4564-BBAA-5F3B1D4D1EE8}"/>
          </ac:spMkLst>
        </pc:spChg>
        <pc:grpChg chg="add mod">
          <ac:chgData name="Nath,D,Dipankar,JSN4 R" userId="68ef5e1d-3575-420b-8e94-66a68a391843" providerId="ADAL" clId="{57BCC521-4B82-43AE-A548-7B8B4F1C3972}" dt="2019-09-23T07:12:27.761" v="435" actId="164"/>
          <ac:grpSpMkLst>
            <pc:docMk/>
            <pc:sldMk cId="3437342905" sldId="258"/>
            <ac:grpSpMk id="3" creationId="{38BB2135-8529-4FCD-B53F-18674600C2CD}"/>
          </ac:grpSpMkLst>
        </pc:grp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7" creationId="{158082C5-AF01-4030-B506-0634BCCEC5F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8" creationId="{9269E283-E40E-4689-AC2F-3B107E07890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0" creationId="{DD5B6BBB-27EA-42F0-ABA4-871065E03528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6" creationId="{A64858D3-8476-4616-8393-7B008D057973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8" creationId="{6997154F-2FA3-47AD-B997-A651E0142BC0}"/>
          </ac:cxnSpMkLst>
        </pc:cxnChg>
        <pc:cxnChg chg="add mod">
          <ac:chgData name="Nath,D,Dipankar,JSN4 R" userId="68ef5e1d-3575-420b-8e94-66a68a391843" providerId="ADAL" clId="{57BCC521-4B82-43AE-A548-7B8B4F1C3972}" dt="2019-09-23T07:12:56.678" v="438" actId="14100"/>
          <ac:cxnSpMkLst>
            <pc:docMk/>
            <pc:sldMk cId="3437342905" sldId="258"/>
            <ac:cxnSpMk id="39" creationId="{DE93A66F-C506-4D3B-9569-A72C4DA614FA}"/>
          </ac:cxnSpMkLst>
        </pc:cxnChg>
      </pc:sldChg>
    </pc:docChg>
  </pc:docChgLst>
  <pc:docChgLst>
    <pc:chgData name="Nath,D,Dipankar,JSN4 R" userId="68ef5e1d-3575-420b-8e94-66a68a391843" providerId="ADAL" clId="{C708F02D-52FC-43DE-A3EF-3911D8FDF405}"/>
    <pc:docChg chg="custSel addSld modSld">
      <pc:chgData name="Nath,D,Dipankar,JSN4 R" userId="68ef5e1d-3575-420b-8e94-66a68a391843" providerId="ADAL" clId="{C708F02D-52FC-43DE-A3EF-3911D8FDF405}" dt="2019-09-24T11:49:00.656" v="2" actId="478"/>
      <pc:docMkLst>
        <pc:docMk/>
      </pc:docMkLst>
      <pc:sldChg chg="delSp add">
        <pc:chgData name="Nath,D,Dipankar,JSN4 R" userId="68ef5e1d-3575-420b-8e94-66a68a391843" providerId="ADAL" clId="{C708F02D-52FC-43DE-A3EF-3911D8FDF405}" dt="2019-09-24T11:49:00.656" v="2" actId="478"/>
        <pc:sldMkLst>
          <pc:docMk/>
          <pc:sldMk cId="968639943" sldId="259"/>
        </pc:sldMkLst>
        <pc:spChg chg="del">
          <ac:chgData name="Nath,D,Dipankar,JSN4 R" userId="68ef5e1d-3575-420b-8e94-66a68a391843" providerId="ADAL" clId="{C708F02D-52FC-43DE-A3EF-3911D8FDF405}" dt="2019-09-24T11:48:59.387" v="1" actId="478"/>
          <ac:spMkLst>
            <pc:docMk/>
            <pc:sldMk cId="968639943" sldId="259"/>
            <ac:spMk id="2" creationId="{3780AB4C-E0D0-4B3D-8488-6171A05635ED}"/>
          </ac:spMkLst>
        </pc:spChg>
        <pc:spChg chg="del">
          <ac:chgData name="Nath,D,Dipankar,JSN4 R" userId="68ef5e1d-3575-420b-8e94-66a68a391843" providerId="ADAL" clId="{C708F02D-52FC-43DE-A3EF-3911D8FDF405}" dt="2019-09-24T11:49:00.656" v="2" actId="478"/>
          <ac:spMkLst>
            <pc:docMk/>
            <pc:sldMk cId="968639943" sldId="259"/>
            <ac:spMk id="3" creationId="{39C5C576-1F77-4886-870A-0B0FD7290A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D669-4CF1-4DA0-8B37-ED3B2FF93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889C7-67B3-4F01-9257-F9F40CABF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9D2E-0212-4743-80A4-906010D0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E764-C24B-47CD-A733-5C17A0D3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A15A-9365-4016-BC3F-F52BFFE7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195F-CE63-4003-8B28-F3E44F9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41BE8-0AC7-46DE-BCE3-FB6CA696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434D-42BC-4E33-A7F9-DAEF1B1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AF3D-FA0C-4BE7-96D3-BFFD246A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B17D-2CBB-470F-A2A7-BCF3A137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3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1706-D345-4DB9-8BB3-75D0AAEC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E2A26-386B-4A20-B292-8FF17455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48C3-0BF8-419E-B94B-5310B2EB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F19C-C451-4BD9-88E0-C2B280FA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5798-EBE3-4D7C-9AE3-E1F87B97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DAAE-D22C-4BBA-A573-545C950C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AC4D-B281-4503-8AB3-FA897332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60F08-1482-407D-8301-78AABC57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56F1-62C0-4855-9737-2B767055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1385-5DFE-4D22-ADEE-979B3D6D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991A-4805-4814-B6E3-9808922B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C47A-9CED-4C3A-A59F-18D736D3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3648-8D92-4B5F-9833-2B1A8525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B757-28A2-460B-A021-30D346AE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2F7E-6EFB-4113-8FD5-DA93C753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B9AA-A8F7-4810-B5CD-F7EC172E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F3C3-7619-41FC-9CEB-0D12A5C49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9D4A3-C4F4-46DE-965B-F1966A1F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4F4DD-F502-4B0B-9BD4-C0F0F51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7C3A-3E4B-4C24-8BBE-93382C7B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66583-8243-482F-B191-026A55E6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96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F547-0044-4BB5-A4F1-4E9DEFAD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74C99-9183-4A26-BF23-7CF6BA75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FCB6C-954A-46C8-9D68-B488B0EFE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BC044-7BF4-4212-A41B-2A6DBC1B1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2B8F1-6C47-4F8E-A83C-B2DBB0A3D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E1CAA-D3F4-40C6-AD6F-F789326B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79B4C-B171-424E-A28C-66096581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FBE45-BAFC-446B-8E09-82EC8FB7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C0AC-D5B9-4056-8814-47AAD8A9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CAE35-199B-429A-A979-99704C99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6B54-23AE-43AC-8724-93BD00FD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27688-BE64-4B28-959B-B22C6D5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0FFEE-A9FE-4DF7-A583-2C1D8266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0E85-FBF7-4D21-B1EE-CAC333F1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A5D36-4779-4E08-9157-67FF754F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2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207-729A-4574-B031-6EE2EF0A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32E2-1160-4EE7-8404-77731D8F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9B68-923C-49E0-ABE6-39164C6D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6C1A-62ED-4532-82F5-7E966981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A24A-EF61-4277-A4EF-C65785C3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8621-DB3D-4232-94DB-033288F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8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B54E-963E-4B4A-BBA8-F6AEFF1F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708C5-6C6A-4398-A3B2-F83F5CC8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881C6-7B91-4DD1-8BB4-AECF0B96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79F7-302D-4298-9CE4-962F9956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2B46-874C-4BA5-95D4-D1792659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B391-8F85-4F86-894A-87FF3F31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0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98509-F299-4719-B44D-264F2850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6237-ECD2-4B7F-9CA9-7F13FFC2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03F8-9529-4B98-9613-2C0AB0637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0EC8-559C-4531-A8E8-340B9D3AA874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F03E-4D85-4F65-AE45-A015779B4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C777-FF58-4088-8B7A-354FB8F93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5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19565" r="-217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39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515ADD8-9A19-4A4D-AC15-E004D2F44C54}"/>
              </a:ext>
            </a:extLst>
          </p:cNvPr>
          <p:cNvSpPr/>
          <p:nvPr/>
        </p:nvSpPr>
        <p:spPr>
          <a:xfrm>
            <a:off x="8116950" y="4845804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C81FFF-82D4-4B90-8278-2D9C4BEB9CBD}"/>
              </a:ext>
            </a:extLst>
          </p:cNvPr>
          <p:cNvSpPr/>
          <p:nvPr/>
        </p:nvSpPr>
        <p:spPr>
          <a:xfrm>
            <a:off x="8116950" y="4103615"/>
            <a:ext cx="391886" cy="3744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D8B206-A79A-4341-887E-6F04D26BB654}"/>
              </a:ext>
            </a:extLst>
          </p:cNvPr>
          <p:cNvSpPr/>
          <p:nvPr/>
        </p:nvSpPr>
        <p:spPr>
          <a:xfrm>
            <a:off x="9677034" y="5126490"/>
            <a:ext cx="391886" cy="374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B2F125-35FE-4C10-9CE0-8E5185A6DC85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 flipV="1">
            <a:off x="8508836" y="4296860"/>
            <a:ext cx="1168198" cy="38887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CE66602-7949-4553-ADCF-1C0D04C0F918}"/>
              </a:ext>
            </a:extLst>
          </p:cNvPr>
          <p:cNvSpPr/>
          <p:nvPr/>
        </p:nvSpPr>
        <p:spPr>
          <a:xfrm>
            <a:off x="9677034" y="4498421"/>
            <a:ext cx="391886" cy="37446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1D6E94-BE27-43D7-B6AD-C10E00C6FF14}"/>
              </a:ext>
            </a:extLst>
          </p:cNvPr>
          <p:cNvSpPr/>
          <p:nvPr/>
        </p:nvSpPr>
        <p:spPr>
          <a:xfrm>
            <a:off x="8116950" y="4109625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D29999-6E4D-4C18-81BD-7ECF3A3CF9F3}"/>
              </a:ext>
            </a:extLst>
          </p:cNvPr>
          <p:cNvSpPr/>
          <p:nvPr/>
        </p:nvSpPr>
        <p:spPr>
          <a:xfrm>
            <a:off x="8116950" y="5563050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8FAB06-3FE3-4127-BE50-E53088CACA1F}"/>
              </a:ext>
            </a:extLst>
          </p:cNvPr>
          <p:cNvSpPr/>
          <p:nvPr/>
        </p:nvSpPr>
        <p:spPr>
          <a:xfrm>
            <a:off x="8116950" y="6246446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05D55D-C5C0-477E-8985-344CC971FF4C}"/>
              </a:ext>
            </a:extLst>
          </p:cNvPr>
          <p:cNvSpPr/>
          <p:nvPr/>
        </p:nvSpPr>
        <p:spPr>
          <a:xfrm>
            <a:off x="9677034" y="4498495"/>
            <a:ext cx="391886" cy="374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A580A9-1EF2-4ACC-BFF7-FE07272E82F6}"/>
              </a:ext>
            </a:extLst>
          </p:cNvPr>
          <p:cNvSpPr/>
          <p:nvPr/>
        </p:nvSpPr>
        <p:spPr>
          <a:xfrm>
            <a:off x="9677034" y="5794472"/>
            <a:ext cx="391886" cy="374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E1F236-AC86-4AE4-A9F7-6BEBC596EAE8}"/>
              </a:ext>
            </a:extLst>
          </p:cNvPr>
          <p:cNvCxnSpPr>
            <a:cxnSpLocks/>
            <a:stCxn id="12" idx="2"/>
            <a:endCxn id="4" idx="6"/>
          </p:cNvCxnSpPr>
          <p:nvPr/>
        </p:nvCxnSpPr>
        <p:spPr>
          <a:xfrm flipH="1">
            <a:off x="8508836" y="4685730"/>
            <a:ext cx="1168198" cy="34730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5F2BD6-9D15-486B-8153-9FDE10FEFB15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8508836" y="5313725"/>
            <a:ext cx="1168198" cy="43656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D4D652-680F-4AF1-8116-C5FB032FC7A5}"/>
              </a:ext>
            </a:extLst>
          </p:cNvPr>
          <p:cNvCxnSpPr>
            <a:cxnSpLocks/>
            <a:stCxn id="6" idx="2"/>
            <a:endCxn id="11" idx="6"/>
          </p:cNvCxnSpPr>
          <p:nvPr/>
        </p:nvCxnSpPr>
        <p:spPr>
          <a:xfrm flipH="1">
            <a:off x="8508836" y="5313725"/>
            <a:ext cx="1168198" cy="111995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994FF0-D26B-4032-BB8F-A74467CD3854}"/>
              </a:ext>
            </a:extLst>
          </p:cNvPr>
          <p:cNvSpPr txBox="1"/>
          <p:nvPr/>
        </p:nvSpPr>
        <p:spPr>
          <a:xfrm>
            <a:off x="6903712" y="410361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68FCE-48C6-4F2E-B016-486DCBF3E747}"/>
              </a:ext>
            </a:extLst>
          </p:cNvPr>
          <p:cNvSpPr txBox="1"/>
          <p:nvPr/>
        </p:nvSpPr>
        <p:spPr>
          <a:xfrm>
            <a:off x="6901108" y="485747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F224AC-7588-43EC-B418-BE93AE880C6B}"/>
              </a:ext>
            </a:extLst>
          </p:cNvPr>
          <p:cNvSpPr txBox="1"/>
          <p:nvPr/>
        </p:nvSpPr>
        <p:spPr>
          <a:xfrm>
            <a:off x="6882172" y="556958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D2FB4-419D-4B7D-B0F3-C47D9887D2FE}"/>
              </a:ext>
            </a:extLst>
          </p:cNvPr>
          <p:cNvSpPr txBox="1"/>
          <p:nvPr/>
        </p:nvSpPr>
        <p:spPr>
          <a:xfrm>
            <a:off x="6901107" y="62851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108125-B22B-438A-9D2F-B69355C64D39}"/>
              </a:ext>
            </a:extLst>
          </p:cNvPr>
          <p:cNvSpPr txBox="1"/>
          <p:nvPr/>
        </p:nvSpPr>
        <p:spPr>
          <a:xfrm>
            <a:off x="10068920" y="4503558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A7C93C-D7F4-4CDB-A281-9EC741D74040}"/>
              </a:ext>
            </a:extLst>
          </p:cNvPr>
          <p:cNvSpPr txBox="1"/>
          <p:nvPr/>
        </p:nvSpPr>
        <p:spPr>
          <a:xfrm>
            <a:off x="10068920" y="5102381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404851-19AD-41D3-AB3C-27558099084E}"/>
              </a:ext>
            </a:extLst>
          </p:cNvPr>
          <p:cNvSpPr txBox="1"/>
          <p:nvPr/>
        </p:nvSpPr>
        <p:spPr>
          <a:xfrm>
            <a:off x="10068920" y="5774306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 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69DEAB-EB22-4576-9F7A-C13DA98CF135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8508836" y="5981707"/>
            <a:ext cx="1168198" cy="45197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9DF3C13-CC04-46B9-87E7-F9A9F4A08949}"/>
              </a:ext>
            </a:extLst>
          </p:cNvPr>
          <p:cNvSpPr/>
          <p:nvPr/>
        </p:nvSpPr>
        <p:spPr>
          <a:xfrm>
            <a:off x="3487624" y="2401365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619E27-2F33-4217-AF28-92DD8BBEF998}"/>
              </a:ext>
            </a:extLst>
          </p:cNvPr>
          <p:cNvSpPr/>
          <p:nvPr/>
        </p:nvSpPr>
        <p:spPr>
          <a:xfrm>
            <a:off x="4431351" y="1235978"/>
            <a:ext cx="391886" cy="3744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92A7A4-1BFE-4AEF-9B29-9A5200DE8D75}"/>
              </a:ext>
            </a:extLst>
          </p:cNvPr>
          <p:cNvSpPr/>
          <p:nvPr/>
        </p:nvSpPr>
        <p:spPr>
          <a:xfrm>
            <a:off x="4431351" y="1241988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0BC62-8792-48C2-A678-ACBCEEA6350B}"/>
              </a:ext>
            </a:extLst>
          </p:cNvPr>
          <p:cNvSpPr txBox="1"/>
          <p:nvPr/>
        </p:nvSpPr>
        <p:spPr>
          <a:xfrm>
            <a:off x="3218113" y="12359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6112B9-9C87-4EDB-A939-05DD61933E6B}"/>
              </a:ext>
            </a:extLst>
          </p:cNvPr>
          <p:cNvSpPr txBox="1"/>
          <p:nvPr/>
        </p:nvSpPr>
        <p:spPr>
          <a:xfrm>
            <a:off x="2271782" y="241303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BA02A7-DA6D-4A8C-9E41-E105C0187E2E}"/>
              </a:ext>
            </a:extLst>
          </p:cNvPr>
          <p:cNvCxnSpPr>
            <a:cxnSpLocks/>
            <a:stCxn id="28" idx="3"/>
            <a:endCxn id="26" idx="7"/>
          </p:cNvCxnSpPr>
          <p:nvPr/>
        </p:nvCxnSpPr>
        <p:spPr>
          <a:xfrm flipH="1">
            <a:off x="3822120" y="1561617"/>
            <a:ext cx="666621" cy="894588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B7D1046-882F-4C55-B779-22B53BC6FF4F}"/>
              </a:ext>
            </a:extLst>
          </p:cNvPr>
          <p:cNvSpPr/>
          <p:nvPr/>
        </p:nvSpPr>
        <p:spPr>
          <a:xfrm>
            <a:off x="5858542" y="1821693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294313-0BBE-4281-9895-AFE281A8ACB5}"/>
              </a:ext>
            </a:extLst>
          </p:cNvPr>
          <p:cNvSpPr/>
          <p:nvPr/>
        </p:nvSpPr>
        <p:spPr>
          <a:xfrm>
            <a:off x="4642700" y="542957"/>
            <a:ext cx="391886" cy="3744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1861CD3-2C27-4916-B8EE-98352BB54C96}"/>
              </a:ext>
            </a:extLst>
          </p:cNvPr>
          <p:cNvSpPr/>
          <p:nvPr/>
        </p:nvSpPr>
        <p:spPr>
          <a:xfrm>
            <a:off x="4642700" y="548967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A4B9A7-6C70-450F-91B9-6779F9989BC6}"/>
              </a:ext>
            </a:extLst>
          </p:cNvPr>
          <p:cNvSpPr txBox="1"/>
          <p:nvPr/>
        </p:nvSpPr>
        <p:spPr>
          <a:xfrm>
            <a:off x="4838643" y="23192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598709-6D44-4A6C-8132-4809C3474D67}"/>
              </a:ext>
            </a:extLst>
          </p:cNvPr>
          <p:cNvSpPr txBox="1"/>
          <p:nvPr/>
        </p:nvSpPr>
        <p:spPr>
          <a:xfrm>
            <a:off x="6250428" y="163119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4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8EC488-324B-4F94-8294-F30CC36E6B3B}"/>
              </a:ext>
            </a:extLst>
          </p:cNvPr>
          <p:cNvCxnSpPr>
            <a:cxnSpLocks/>
            <a:stCxn id="36" idx="5"/>
            <a:endCxn id="34" idx="1"/>
          </p:cNvCxnSpPr>
          <p:nvPr/>
        </p:nvCxnSpPr>
        <p:spPr>
          <a:xfrm>
            <a:off x="4977196" y="868596"/>
            <a:ext cx="938736" cy="1007937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72F72525-37AE-4B8C-B86C-24E635F63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62011"/>
              </p:ext>
            </p:extLst>
          </p:nvPr>
        </p:nvGraphicFramePr>
        <p:xfrm>
          <a:off x="2655465" y="3429000"/>
          <a:ext cx="2167772" cy="300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43">
                  <a:extLst>
                    <a:ext uri="{9D8B030D-6E8A-4147-A177-3AD203B41FA5}">
                      <a16:colId xmlns:a16="http://schemas.microsoft.com/office/drawing/2014/main" val="3560038089"/>
                    </a:ext>
                  </a:extLst>
                </a:gridCol>
                <a:gridCol w="541943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541943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541943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</a:tblGrid>
              <a:tr h="600936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52636"/>
                  </a:ext>
                </a:extLst>
              </a:tr>
              <a:tr h="60093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0093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0093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0093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BAB22475-C522-4213-A653-B00D71E1C17A}"/>
              </a:ext>
            </a:extLst>
          </p:cNvPr>
          <p:cNvSpPr txBox="1"/>
          <p:nvPr/>
        </p:nvSpPr>
        <p:spPr>
          <a:xfrm>
            <a:off x="3389890" y="3059668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006890-ADAF-4D2D-A424-2703570F0900}"/>
              </a:ext>
            </a:extLst>
          </p:cNvPr>
          <p:cNvSpPr txBox="1"/>
          <p:nvPr/>
        </p:nvSpPr>
        <p:spPr>
          <a:xfrm rot="16200000">
            <a:off x="1901461" y="491771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11251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9C5758-2B11-4701-8D2B-F163D31AC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0636"/>
              </p:ext>
            </p:extLst>
          </p:nvPr>
        </p:nvGraphicFramePr>
        <p:xfrm>
          <a:off x="1102890" y="1809750"/>
          <a:ext cx="2167772" cy="300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43">
                  <a:extLst>
                    <a:ext uri="{9D8B030D-6E8A-4147-A177-3AD203B41FA5}">
                      <a16:colId xmlns:a16="http://schemas.microsoft.com/office/drawing/2014/main" val="3560038089"/>
                    </a:ext>
                  </a:extLst>
                </a:gridCol>
                <a:gridCol w="541943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541943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541943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</a:tblGrid>
              <a:tr h="600936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52636"/>
                  </a:ext>
                </a:extLst>
              </a:tr>
              <a:tr h="60093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0093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0093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0093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B1593F-ACB9-4A26-B52A-8F217BF4FD90}"/>
              </a:ext>
            </a:extLst>
          </p:cNvPr>
          <p:cNvSpPr txBox="1"/>
          <p:nvPr/>
        </p:nvSpPr>
        <p:spPr>
          <a:xfrm rot="16200000">
            <a:off x="348886" y="329846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8598D-C677-4B7F-B78E-9CB2358EE054}"/>
              </a:ext>
            </a:extLst>
          </p:cNvPr>
          <p:cNvSpPr txBox="1"/>
          <p:nvPr/>
        </p:nvSpPr>
        <p:spPr>
          <a:xfrm>
            <a:off x="1726810" y="1364218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9B600F-5F2E-4F1A-840C-24B0C359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6630"/>
              </p:ext>
            </p:extLst>
          </p:nvPr>
        </p:nvGraphicFramePr>
        <p:xfrm>
          <a:off x="4265189" y="1926660"/>
          <a:ext cx="3288135" cy="2103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27">
                  <a:extLst>
                    <a:ext uri="{9D8B030D-6E8A-4147-A177-3AD203B41FA5}">
                      <a16:colId xmlns:a16="http://schemas.microsoft.com/office/drawing/2014/main" val="3560038089"/>
                    </a:ext>
                  </a:extLst>
                </a:gridCol>
                <a:gridCol w="657627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657627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657627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657627">
                  <a:extLst>
                    <a:ext uri="{9D8B030D-6E8A-4147-A177-3AD203B41FA5}">
                      <a16:colId xmlns:a16="http://schemas.microsoft.com/office/drawing/2014/main" val="1388804989"/>
                    </a:ext>
                  </a:extLst>
                </a:gridCol>
              </a:tblGrid>
              <a:tr h="525814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52636"/>
                  </a:ext>
                </a:extLst>
              </a:tr>
              <a:tr h="52581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52581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52581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1F2909-7DE3-48EE-9168-1CFEF197B593}"/>
              </a:ext>
            </a:extLst>
          </p:cNvPr>
          <p:cNvSpPr txBox="1"/>
          <p:nvPr/>
        </p:nvSpPr>
        <p:spPr>
          <a:xfrm rot="16200000">
            <a:off x="3619920" y="2793622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7A46-EE34-4A4C-8FC9-D770F6ADAA51}"/>
              </a:ext>
            </a:extLst>
          </p:cNvPr>
          <p:cNvSpPr txBox="1"/>
          <p:nvPr/>
        </p:nvSpPr>
        <p:spPr>
          <a:xfrm>
            <a:off x="4889110" y="148112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1E68A-8DF2-4511-9115-C19F68204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11950"/>
              </p:ext>
            </p:extLst>
          </p:nvPr>
        </p:nvGraphicFramePr>
        <p:xfrm>
          <a:off x="8546758" y="1639829"/>
          <a:ext cx="2886155" cy="300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31">
                  <a:extLst>
                    <a:ext uri="{9D8B030D-6E8A-4147-A177-3AD203B41FA5}">
                      <a16:colId xmlns:a16="http://schemas.microsoft.com/office/drawing/2014/main" val="3560038089"/>
                    </a:ext>
                  </a:extLst>
                </a:gridCol>
                <a:gridCol w="577231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579171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575291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577231">
                  <a:extLst>
                    <a:ext uri="{9D8B030D-6E8A-4147-A177-3AD203B41FA5}">
                      <a16:colId xmlns:a16="http://schemas.microsoft.com/office/drawing/2014/main" val="3010093556"/>
                    </a:ext>
                  </a:extLst>
                </a:gridCol>
              </a:tblGrid>
              <a:tr h="600936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52636"/>
                  </a:ext>
                </a:extLst>
              </a:tr>
              <a:tr h="60093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0093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0093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0093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E7F525-9032-4250-A179-E02CE07A3CBE}"/>
              </a:ext>
            </a:extLst>
          </p:cNvPr>
          <p:cNvSpPr txBox="1"/>
          <p:nvPr/>
        </p:nvSpPr>
        <p:spPr>
          <a:xfrm>
            <a:off x="9371621" y="127049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86FE3-4FFA-4624-8458-88F0C3122F05}"/>
              </a:ext>
            </a:extLst>
          </p:cNvPr>
          <p:cNvSpPr txBox="1"/>
          <p:nvPr/>
        </p:nvSpPr>
        <p:spPr>
          <a:xfrm rot="16200000">
            <a:off x="7815307" y="295750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5D7CE-D8C6-418C-AEF4-CE4207F62DAA}"/>
                  </a:ext>
                </a:extLst>
              </p:cNvPr>
              <p:cNvSpPr txBox="1"/>
              <p:nvPr/>
            </p:nvSpPr>
            <p:spPr>
              <a:xfrm>
                <a:off x="3549371" y="2797845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5D7CE-D8C6-418C-AEF4-CE4207F6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71" y="2797845"/>
                <a:ext cx="218008" cy="276999"/>
              </a:xfrm>
              <a:prstGeom prst="rect">
                <a:avLst/>
              </a:prstGeom>
              <a:blipFill>
                <a:blip r:embed="rId2"/>
                <a:stretch>
                  <a:fillRect l="-19444" r="-16667" b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80F0DD-5F7C-4F60-9E62-836112F98DE8}"/>
                  </a:ext>
                </a:extLst>
              </p:cNvPr>
              <p:cNvSpPr txBox="1"/>
              <p:nvPr/>
            </p:nvSpPr>
            <p:spPr>
              <a:xfrm>
                <a:off x="7853876" y="279784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80F0DD-5F7C-4F60-9E62-836112F98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876" y="2797844"/>
                <a:ext cx="226023" cy="276999"/>
              </a:xfrm>
              <a:prstGeom prst="rect">
                <a:avLst/>
              </a:prstGeom>
              <a:blipFill>
                <a:blip r:embed="rId3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5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22222" r="-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8BB2135-8529-4FCD-B53F-18674600C2CD}"/>
              </a:ext>
            </a:extLst>
          </p:cNvPr>
          <p:cNvGrpSpPr/>
          <p:nvPr/>
        </p:nvGrpSpPr>
        <p:grpSpPr>
          <a:xfrm>
            <a:off x="8165547" y="2375745"/>
            <a:ext cx="956345" cy="914400"/>
            <a:chOff x="8165547" y="2375745"/>
            <a:chExt cx="956345" cy="91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56E04F2-F289-4564-BBAA-5F3B1D4D1EE8}"/>
                </a:ext>
              </a:extLst>
            </p:cNvPr>
            <p:cNvSpPr/>
            <p:nvPr/>
          </p:nvSpPr>
          <p:spPr>
            <a:xfrm>
              <a:off x="8165547" y="2375745"/>
              <a:ext cx="956345" cy="91440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8082C5-AF01-4030-B506-0634BCCEC5FB}"/>
                </a:ext>
              </a:extLst>
            </p:cNvPr>
            <p:cNvCxnSpPr>
              <a:cxnSpLocks/>
            </p:cNvCxnSpPr>
            <p:nvPr/>
          </p:nvCxnSpPr>
          <p:spPr>
            <a:xfrm>
              <a:off x="8653244" y="2553900"/>
              <a:ext cx="0" cy="556044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69E283-E40E-4689-AC2F-3B107E07890B}"/>
                </a:ext>
              </a:extLst>
            </p:cNvPr>
            <p:cNvCxnSpPr>
              <a:cxnSpLocks/>
            </p:cNvCxnSpPr>
            <p:nvPr/>
          </p:nvCxnSpPr>
          <p:spPr>
            <a:xfrm>
              <a:off x="8279497" y="2831922"/>
              <a:ext cx="747494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5B6BBB-27EA-42F0-ABA4-871065E03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4258" y="2553900"/>
              <a:ext cx="268268" cy="5560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58D3-8476-4616-8393-7B008D057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526" y="255390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97154F-2FA3-47AD-B997-A651E0142B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526" y="310635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3A66F-C506-4D3B-9569-A72C4DA614FA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9121892" y="2831923"/>
            <a:ext cx="804993" cy="1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2139192" y="143294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2139192" y="289402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2139191" y="435511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847287" y="1890144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847287" y="342672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847287" y="4812310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blipFill>
                <a:blip r:embed="rId2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blipFill>
                <a:blip r:embed="rId3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5" idx="6"/>
            <a:endCxn id="45" idx="2"/>
          </p:cNvCxnSpPr>
          <p:nvPr/>
        </p:nvCxnSpPr>
        <p:spPr>
          <a:xfrm flipV="1">
            <a:off x="3095537" y="1061314"/>
            <a:ext cx="1364027" cy="828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/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</p:cNvCxnSpPr>
          <p:nvPr/>
        </p:nvCxnSpPr>
        <p:spPr>
          <a:xfrm>
            <a:off x="7749157" y="1890144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E7EA03-B2A3-4337-8FA8-3854CDFD1694}"/>
              </a:ext>
            </a:extLst>
          </p:cNvPr>
          <p:cNvSpPr txBox="1"/>
          <p:nvPr/>
        </p:nvSpPr>
        <p:spPr>
          <a:xfrm>
            <a:off x="9852859" y="1749990"/>
            <a:ext cx="125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/>
              <a:t>R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blipFill>
                <a:blip r:embed="rId5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6AE01B17-E02D-4B0C-9413-5383BE6A78AD}"/>
              </a:ext>
            </a:extLst>
          </p:cNvPr>
          <p:cNvSpPr/>
          <p:nvPr/>
        </p:nvSpPr>
        <p:spPr>
          <a:xfrm>
            <a:off x="4439176" y="200776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1C2100-88BD-413B-81F9-786A219B90D0}"/>
              </a:ext>
            </a:extLst>
          </p:cNvPr>
          <p:cNvSpPr/>
          <p:nvPr/>
        </p:nvSpPr>
        <p:spPr>
          <a:xfrm>
            <a:off x="4439176" y="346884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7C1DDD-32DC-48A0-8F46-83368F07CEEF}"/>
              </a:ext>
            </a:extLst>
          </p:cNvPr>
          <p:cNvSpPr/>
          <p:nvPr/>
        </p:nvSpPr>
        <p:spPr>
          <a:xfrm>
            <a:off x="4439175" y="4929931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/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blipFill>
                <a:blip r:embed="rId6"/>
                <a:stretch>
                  <a:fillRect l="-7246" r="-7246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/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blipFill>
                <a:blip r:embed="rId7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/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blipFill>
                <a:blip r:embed="rId8"/>
                <a:stretch>
                  <a:fillRect l="-7246" r="-724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38A7B8E-095F-488F-8D1E-B5ABC2880FA8}"/>
              </a:ext>
            </a:extLst>
          </p:cNvPr>
          <p:cNvSpPr/>
          <p:nvPr/>
        </p:nvSpPr>
        <p:spPr>
          <a:xfrm>
            <a:off x="4459564" y="60411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/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blipFill>
                <a:blip r:embed="rId9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16F72E-D7A2-4864-AD6C-8E4B73AAF615}"/>
              </a:ext>
            </a:extLst>
          </p:cNvPr>
          <p:cNvCxnSpPr>
            <a:cxnSpLocks/>
            <a:stCxn id="6" idx="6"/>
            <a:endCxn id="45" idx="2"/>
          </p:cNvCxnSpPr>
          <p:nvPr/>
        </p:nvCxnSpPr>
        <p:spPr>
          <a:xfrm flipV="1">
            <a:off x="3095537" y="1061314"/>
            <a:ext cx="1364027" cy="2289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6B446A-6A8F-4FF1-823B-C1CDE3F40292}"/>
              </a:ext>
            </a:extLst>
          </p:cNvPr>
          <p:cNvCxnSpPr>
            <a:cxnSpLocks/>
            <a:stCxn id="7" idx="6"/>
            <a:endCxn id="45" idx="2"/>
          </p:cNvCxnSpPr>
          <p:nvPr/>
        </p:nvCxnSpPr>
        <p:spPr>
          <a:xfrm flipV="1">
            <a:off x="3095536" y="1061314"/>
            <a:ext cx="1364028" cy="3750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438947-4292-4E0D-8FFA-61015F24CDCE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3095537" y="1890144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FF5E69-64EB-4BB3-8EC7-76D3BD5D5646}"/>
              </a:ext>
            </a:extLst>
          </p:cNvPr>
          <p:cNvCxnSpPr>
            <a:cxnSpLocks/>
            <a:stCxn id="5" idx="6"/>
            <a:endCxn id="40" idx="2"/>
          </p:cNvCxnSpPr>
          <p:nvPr/>
        </p:nvCxnSpPr>
        <p:spPr>
          <a:xfrm>
            <a:off x="3095537" y="1890144"/>
            <a:ext cx="1343639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D91834-1D44-4ED2-858F-FA5F354E490A}"/>
              </a:ext>
            </a:extLst>
          </p:cNvPr>
          <p:cNvCxnSpPr>
            <a:cxnSpLocks/>
            <a:stCxn id="5" idx="6"/>
            <a:endCxn id="41" idx="2"/>
          </p:cNvCxnSpPr>
          <p:nvPr/>
        </p:nvCxnSpPr>
        <p:spPr>
          <a:xfrm>
            <a:off x="3095537" y="1890144"/>
            <a:ext cx="1343638" cy="3496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A9087B-88A7-4633-B02A-516A1A4738E9}"/>
              </a:ext>
            </a:extLst>
          </p:cNvPr>
          <p:cNvCxnSpPr>
            <a:cxnSpLocks/>
            <a:stCxn id="6" idx="6"/>
            <a:endCxn id="39" idx="2"/>
          </p:cNvCxnSpPr>
          <p:nvPr/>
        </p:nvCxnSpPr>
        <p:spPr>
          <a:xfrm flipV="1">
            <a:off x="3095537" y="2464965"/>
            <a:ext cx="1343639" cy="886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2A2F1F-10D0-4ABF-B195-70646AA6ECB6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>
            <a:off x="3095537" y="3351227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3E1280-A610-4DC4-AF8A-BDC380EA397C}"/>
              </a:ext>
            </a:extLst>
          </p:cNvPr>
          <p:cNvCxnSpPr>
            <a:cxnSpLocks/>
            <a:stCxn id="6" idx="6"/>
            <a:endCxn id="41" idx="2"/>
          </p:cNvCxnSpPr>
          <p:nvPr/>
        </p:nvCxnSpPr>
        <p:spPr>
          <a:xfrm>
            <a:off x="3095537" y="3351227"/>
            <a:ext cx="1343638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F8DD20-701F-47B3-8DFB-A9C7C659FDC7}"/>
              </a:ext>
            </a:extLst>
          </p:cNvPr>
          <p:cNvCxnSpPr>
            <a:cxnSpLocks/>
            <a:stCxn id="7" idx="6"/>
            <a:endCxn id="39" idx="2"/>
          </p:cNvCxnSpPr>
          <p:nvPr/>
        </p:nvCxnSpPr>
        <p:spPr>
          <a:xfrm flipV="1">
            <a:off x="3095536" y="2464965"/>
            <a:ext cx="1343640" cy="2347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48E7D1-C1A3-49C5-B46C-227E532855D3}"/>
              </a:ext>
            </a:extLst>
          </p:cNvPr>
          <p:cNvCxnSpPr>
            <a:cxnSpLocks/>
            <a:stCxn id="7" idx="6"/>
            <a:endCxn id="41" idx="2"/>
          </p:cNvCxnSpPr>
          <p:nvPr/>
        </p:nvCxnSpPr>
        <p:spPr>
          <a:xfrm>
            <a:off x="3095536" y="4812310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65906D-E410-4161-8C80-B7D364F34E9B}"/>
              </a:ext>
            </a:extLst>
          </p:cNvPr>
          <p:cNvCxnSpPr>
            <a:cxnSpLocks/>
            <a:stCxn id="45" idx="6"/>
            <a:endCxn id="103" idx="2"/>
          </p:cNvCxnSpPr>
          <p:nvPr/>
        </p:nvCxnSpPr>
        <p:spPr>
          <a:xfrm>
            <a:off x="5415909" y="1061314"/>
            <a:ext cx="1380572" cy="871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B9CB7E-1D9D-4043-9378-160BB7BDB596}"/>
              </a:ext>
            </a:extLst>
          </p:cNvPr>
          <p:cNvCxnSpPr>
            <a:cxnSpLocks/>
            <a:stCxn id="39" idx="6"/>
            <a:endCxn id="103" idx="2"/>
          </p:cNvCxnSpPr>
          <p:nvPr/>
        </p:nvCxnSpPr>
        <p:spPr>
          <a:xfrm flipV="1">
            <a:off x="5395521" y="1932929"/>
            <a:ext cx="1400960" cy="532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B0BDF1-E355-4552-AE6F-DEE19D7509DF}"/>
              </a:ext>
            </a:extLst>
          </p:cNvPr>
          <p:cNvCxnSpPr>
            <a:cxnSpLocks/>
            <a:stCxn id="40" idx="6"/>
            <a:endCxn id="103" idx="2"/>
          </p:cNvCxnSpPr>
          <p:nvPr/>
        </p:nvCxnSpPr>
        <p:spPr>
          <a:xfrm flipV="1">
            <a:off x="5395521" y="1932929"/>
            <a:ext cx="1400960" cy="1993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0B91A5-B0D0-4EDD-BD4F-826D3C4284AF}"/>
              </a:ext>
            </a:extLst>
          </p:cNvPr>
          <p:cNvCxnSpPr>
            <a:cxnSpLocks/>
          </p:cNvCxnSpPr>
          <p:nvPr/>
        </p:nvCxnSpPr>
        <p:spPr>
          <a:xfrm>
            <a:off x="8938994" y="1611099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D885C0-9DF3-41A1-8F7C-F33FB6ACC049}"/>
              </a:ext>
            </a:extLst>
          </p:cNvPr>
          <p:cNvCxnSpPr>
            <a:cxnSpLocks/>
          </p:cNvCxnSpPr>
          <p:nvPr/>
        </p:nvCxnSpPr>
        <p:spPr>
          <a:xfrm>
            <a:off x="8565247" y="1889121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F0B245-89B3-49AB-8745-1FC569F46E5A}"/>
              </a:ext>
            </a:extLst>
          </p:cNvPr>
          <p:cNvCxnSpPr>
            <a:cxnSpLocks/>
          </p:cNvCxnSpPr>
          <p:nvPr/>
        </p:nvCxnSpPr>
        <p:spPr>
          <a:xfrm flipH="1">
            <a:off x="8790008" y="1611099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FA1C28-EC22-43CB-870A-4C8C53C26CB6}"/>
              </a:ext>
            </a:extLst>
          </p:cNvPr>
          <p:cNvCxnSpPr>
            <a:cxnSpLocks/>
          </p:cNvCxnSpPr>
          <p:nvPr/>
        </p:nvCxnSpPr>
        <p:spPr>
          <a:xfrm flipH="1">
            <a:off x="9058276" y="161109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B3CE7E2-FAC5-4269-ACEA-9CAD08D19F20}"/>
              </a:ext>
            </a:extLst>
          </p:cNvPr>
          <p:cNvCxnSpPr>
            <a:cxnSpLocks/>
          </p:cNvCxnSpPr>
          <p:nvPr/>
        </p:nvCxnSpPr>
        <p:spPr>
          <a:xfrm flipH="1">
            <a:off x="8677276" y="216354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C58D6-76E0-4AC9-8A7B-2C3E211D5F8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9417167" y="1888490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79A2E817-A7FB-4BAB-88ED-0EC14AF76E8D}"/>
              </a:ext>
            </a:extLst>
          </p:cNvPr>
          <p:cNvSpPr/>
          <p:nvPr/>
        </p:nvSpPr>
        <p:spPr>
          <a:xfrm>
            <a:off x="6796481" y="147572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A5B050-B229-4620-9977-2ADCDABEF20E}"/>
              </a:ext>
            </a:extLst>
          </p:cNvPr>
          <p:cNvSpPr/>
          <p:nvPr/>
        </p:nvSpPr>
        <p:spPr>
          <a:xfrm>
            <a:off x="6796481" y="269865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085BBF0-E1CF-4D6E-85DC-365D9C558D22}"/>
              </a:ext>
            </a:extLst>
          </p:cNvPr>
          <p:cNvSpPr/>
          <p:nvPr/>
        </p:nvSpPr>
        <p:spPr>
          <a:xfrm>
            <a:off x="6796481" y="4083413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8DFD9B1-0521-485F-B4AA-82D690B2A1E9}"/>
              </a:ext>
            </a:extLst>
          </p:cNvPr>
          <p:cNvCxnSpPr>
            <a:cxnSpLocks/>
            <a:stCxn id="45" idx="6"/>
            <a:endCxn id="104" idx="2"/>
          </p:cNvCxnSpPr>
          <p:nvPr/>
        </p:nvCxnSpPr>
        <p:spPr>
          <a:xfrm>
            <a:off x="5415909" y="1061314"/>
            <a:ext cx="1380572" cy="2094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37E52A-3B13-4264-89A2-554B35344C39}"/>
              </a:ext>
            </a:extLst>
          </p:cNvPr>
          <p:cNvCxnSpPr>
            <a:cxnSpLocks/>
            <a:stCxn id="39" idx="6"/>
            <a:endCxn id="104" idx="2"/>
          </p:cNvCxnSpPr>
          <p:nvPr/>
        </p:nvCxnSpPr>
        <p:spPr>
          <a:xfrm>
            <a:off x="5395521" y="2464965"/>
            <a:ext cx="1400960" cy="690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D7505F9-E6CB-4D5C-A10B-57B6FAD9EBC7}"/>
              </a:ext>
            </a:extLst>
          </p:cNvPr>
          <p:cNvCxnSpPr>
            <a:cxnSpLocks/>
            <a:stCxn id="40" idx="6"/>
            <a:endCxn id="104" idx="2"/>
          </p:cNvCxnSpPr>
          <p:nvPr/>
        </p:nvCxnSpPr>
        <p:spPr>
          <a:xfrm flipV="1">
            <a:off x="5395521" y="3155857"/>
            <a:ext cx="1400960" cy="770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922A8D-83CE-4B85-9DF8-0621978312AC}"/>
              </a:ext>
            </a:extLst>
          </p:cNvPr>
          <p:cNvCxnSpPr>
            <a:cxnSpLocks/>
          </p:cNvCxnSpPr>
          <p:nvPr/>
        </p:nvCxnSpPr>
        <p:spPr>
          <a:xfrm flipV="1">
            <a:off x="5395520" y="1932929"/>
            <a:ext cx="1400961" cy="3454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D63DAC6-F4FC-45F4-8EDA-7152E86D7D65}"/>
              </a:ext>
            </a:extLst>
          </p:cNvPr>
          <p:cNvCxnSpPr>
            <a:cxnSpLocks/>
            <a:stCxn id="41" idx="6"/>
            <a:endCxn id="104" idx="2"/>
          </p:cNvCxnSpPr>
          <p:nvPr/>
        </p:nvCxnSpPr>
        <p:spPr>
          <a:xfrm flipV="1">
            <a:off x="5395520" y="3155857"/>
            <a:ext cx="1400961" cy="2231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847EF14-5B7B-4A6C-8DB2-16BB943DC7B4}"/>
              </a:ext>
            </a:extLst>
          </p:cNvPr>
          <p:cNvCxnSpPr>
            <a:cxnSpLocks/>
            <a:stCxn id="45" idx="6"/>
            <a:endCxn id="113" idx="2"/>
          </p:cNvCxnSpPr>
          <p:nvPr/>
        </p:nvCxnSpPr>
        <p:spPr>
          <a:xfrm>
            <a:off x="5415909" y="1061314"/>
            <a:ext cx="1380572" cy="3479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A20233E-A18F-4CBB-9EBF-878138938893}"/>
              </a:ext>
            </a:extLst>
          </p:cNvPr>
          <p:cNvCxnSpPr>
            <a:cxnSpLocks/>
            <a:stCxn id="39" idx="6"/>
            <a:endCxn id="113" idx="2"/>
          </p:cNvCxnSpPr>
          <p:nvPr/>
        </p:nvCxnSpPr>
        <p:spPr>
          <a:xfrm>
            <a:off x="5395521" y="2464965"/>
            <a:ext cx="1400960" cy="2075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24F04DE-F6F7-46DB-B772-0C389410DFA7}"/>
              </a:ext>
            </a:extLst>
          </p:cNvPr>
          <p:cNvCxnSpPr>
            <a:cxnSpLocks/>
            <a:stCxn id="40" idx="6"/>
            <a:endCxn id="113" idx="2"/>
          </p:cNvCxnSpPr>
          <p:nvPr/>
        </p:nvCxnSpPr>
        <p:spPr>
          <a:xfrm>
            <a:off x="5395521" y="3926048"/>
            <a:ext cx="1400960" cy="614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6A6B50D-5B01-484F-8E9C-53768A1CE6F1}"/>
              </a:ext>
            </a:extLst>
          </p:cNvPr>
          <p:cNvCxnSpPr>
            <a:cxnSpLocks/>
            <a:stCxn id="41" idx="6"/>
            <a:endCxn id="113" idx="2"/>
          </p:cNvCxnSpPr>
          <p:nvPr/>
        </p:nvCxnSpPr>
        <p:spPr>
          <a:xfrm flipV="1">
            <a:off x="5395520" y="4540613"/>
            <a:ext cx="1400961" cy="846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387586C-96F2-46D4-AB55-E762C3C608BD}"/>
              </a:ext>
            </a:extLst>
          </p:cNvPr>
          <p:cNvCxnSpPr>
            <a:cxnSpLocks/>
          </p:cNvCxnSpPr>
          <p:nvPr/>
        </p:nvCxnSpPr>
        <p:spPr>
          <a:xfrm>
            <a:off x="7790055" y="3143529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/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blipFill>
                <a:blip r:embed="rId10"/>
                <a:stretch>
                  <a:fillRect l="-29412" r="-2058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9A1DA50-583D-4FCC-8E88-B6A9232864D9}"/>
              </a:ext>
            </a:extLst>
          </p:cNvPr>
          <p:cNvCxnSpPr>
            <a:cxnSpLocks/>
          </p:cNvCxnSpPr>
          <p:nvPr/>
        </p:nvCxnSpPr>
        <p:spPr>
          <a:xfrm>
            <a:off x="8979892" y="2864484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4897DDA-7BFF-4D69-8460-5171E69CFB89}"/>
              </a:ext>
            </a:extLst>
          </p:cNvPr>
          <p:cNvCxnSpPr>
            <a:cxnSpLocks/>
          </p:cNvCxnSpPr>
          <p:nvPr/>
        </p:nvCxnSpPr>
        <p:spPr>
          <a:xfrm>
            <a:off x="8606145" y="3142506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7385991-B733-466C-ADCF-E79997E1D7B0}"/>
              </a:ext>
            </a:extLst>
          </p:cNvPr>
          <p:cNvCxnSpPr>
            <a:cxnSpLocks/>
          </p:cNvCxnSpPr>
          <p:nvPr/>
        </p:nvCxnSpPr>
        <p:spPr>
          <a:xfrm flipH="1">
            <a:off x="8830906" y="2864484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31F3D95-77B7-4A1E-A3D1-D9B7D9777020}"/>
              </a:ext>
            </a:extLst>
          </p:cNvPr>
          <p:cNvCxnSpPr>
            <a:cxnSpLocks/>
          </p:cNvCxnSpPr>
          <p:nvPr/>
        </p:nvCxnSpPr>
        <p:spPr>
          <a:xfrm flipH="1">
            <a:off x="9099174" y="286448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341147D-5BA6-4A38-925E-5C4D88732113}"/>
              </a:ext>
            </a:extLst>
          </p:cNvPr>
          <p:cNvCxnSpPr>
            <a:cxnSpLocks/>
          </p:cNvCxnSpPr>
          <p:nvPr/>
        </p:nvCxnSpPr>
        <p:spPr>
          <a:xfrm flipH="1">
            <a:off x="8718174" y="341693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EB4C520-6F1F-4C49-A119-76455643C276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9458065" y="3141875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FC80E3B-B591-430F-B6C1-EAC760309764}"/>
              </a:ext>
            </a:extLst>
          </p:cNvPr>
          <p:cNvCxnSpPr>
            <a:cxnSpLocks/>
          </p:cNvCxnSpPr>
          <p:nvPr/>
        </p:nvCxnSpPr>
        <p:spPr>
          <a:xfrm>
            <a:off x="7790055" y="4513475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/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blipFill>
                <a:blip r:embed="rId11"/>
                <a:stretch>
                  <a:fillRect l="-28571" r="-2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14683E0-912E-43E9-99A7-88BDEF5BF95D}"/>
              </a:ext>
            </a:extLst>
          </p:cNvPr>
          <p:cNvCxnSpPr>
            <a:cxnSpLocks/>
          </p:cNvCxnSpPr>
          <p:nvPr/>
        </p:nvCxnSpPr>
        <p:spPr>
          <a:xfrm>
            <a:off x="8979892" y="4234430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A76320C-3DBD-420F-8CC5-A78DD58675BD}"/>
              </a:ext>
            </a:extLst>
          </p:cNvPr>
          <p:cNvCxnSpPr>
            <a:cxnSpLocks/>
          </p:cNvCxnSpPr>
          <p:nvPr/>
        </p:nvCxnSpPr>
        <p:spPr>
          <a:xfrm>
            <a:off x="8606145" y="4512452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604B2DA-6EE1-448A-80A8-3835E9E624FB}"/>
              </a:ext>
            </a:extLst>
          </p:cNvPr>
          <p:cNvCxnSpPr>
            <a:cxnSpLocks/>
          </p:cNvCxnSpPr>
          <p:nvPr/>
        </p:nvCxnSpPr>
        <p:spPr>
          <a:xfrm flipH="1">
            <a:off x="8830906" y="4234430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1930FBB-D1EC-4C69-A96A-588E3DDE84FD}"/>
              </a:ext>
            </a:extLst>
          </p:cNvPr>
          <p:cNvCxnSpPr>
            <a:cxnSpLocks/>
          </p:cNvCxnSpPr>
          <p:nvPr/>
        </p:nvCxnSpPr>
        <p:spPr>
          <a:xfrm flipH="1">
            <a:off x="9099174" y="423443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77A020-C234-48E0-81E4-3FC849143B3E}"/>
              </a:ext>
            </a:extLst>
          </p:cNvPr>
          <p:cNvCxnSpPr>
            <a:cxnSpLocks/>
          </p:cNvCxnSpPr>
          <p:nvPr/>
        </p:nvCxnSpPr>
        <p:spPr>
          <a:xfrm flipH="1">
            <a:off x="8718174" y="478688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E587070-0A34-40D7-B823-502DE1058CAB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458065" y="4511821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/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blipFill>
                <a:blip r:embed="rId12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/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blipFill>
                <a:blip r:embed="rId13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/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blipFill>
                <a:blip r:embed="rId14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/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/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9917BE89-DD91-4E22-8ABC-ED1F24EA611B}"/>
              </a:ext>
            </a:extLst>
          </p:cNvPr>
          <p:cNvSpPr txBox="1"/>
          <p:nvPr/>
        </p:nvSpPr>
        <p:spPr>
          <a:xfrm>
            <a:off x="8565247" y="5223463"/>
            <a:ext cx="112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Activation</a:t>
            </a:r>
            <a:endParaRPr lang="en-GB" dirty="0"/>
          </a:p>
          <a:p>
            <a:pPr algn="ctr"/>
            <a:r>
              <a:rPr lang="en-GB" dirty="0"/>
              <a:t>+</a:t>
            </a:r>
          </a:p>
          <a:p>
            <a:pPr algn="ctr"/>
            <a:r>
              <a:rPr lang="en-GB" dirty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57951"/>
              </p:ext>
            </p:extLst>
          </p:nvPr>
        </p:nvGraphicFramePr>
        <p:xfrm>
          <a:off x="5276370" y="2190840"/>
          <a:ext cx="4538447" cy="410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08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765806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747009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3CDAAE3-F8EF-440E-B7F9-D82B59BFB312}"/>
              </a:ext>
            </a:extLst>
          </p:cNvPr>
          <p:cNvGrpSpPr/>
          <p:nvPr/>
        </p:nvGrpSpPr>
        <p:grpSpPr>
          <a:xfrm>
            <a:off x="2702764" y="2191324"/>
            <a:ext cx="1501631" cy="1367405"/>
            <a:chOff x="1202508" y="1277224"/>
            <a:chExt cx="1501631" cy="13674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AB262-6ACB-49BD-9C81-7C83CF6B3161}"/>
                </a:ext>
              </a:extLst>
            </p:cNvPr>
            <p:cNvSpPr/>
            <p:nvPr/>
          </p:nvSpPr>
          <p:spPr>
            <a:xfrm>
              <a:off x="1202508" y="1277224"/>
              <a:ext cx="1501631" cy="136740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1312DF-8BC1-40CC-A295-4B9434E0A5A1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1953324" y="1277224"/>
              <a:ext cx="0" cy="13674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499214-434A-42A0-BCD1-3E660DCF670D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1202508" y="1960927"/>
              <a:ext cx="1501631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48825-89D8-4FED-A415-83906DB2E6DC}"/>
                </a:ext>
              </a:extLst>
            </p:cNvPr>
            <p:cNvSpPr txBox="1"/>
            <p:nvPr/>
          </p:nvSpPr>
          <p:spPr>
            <a:xfrm>
              <a:off x="1414464" y="1432901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8A4E6-A6D9-48F1-A3DD-5319FD77185D}"/>
                </a:ext>
              </a:extLst>
            </p:cNvPr>
            <p:cNvSpPr txBox="1"/>
            <p:nvPr/>
          </p:nvSpPr>
          <p:spPr>
            <a:xfrm>
              <a:off x="2165280" y="1432900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E2884-4371-4CC7-8635-0A5920F01009}"/>
                </a:ext>
              </a:extLst>
            </p:cNvPr>
            <p:cNvSpPr txBox="1"/>
            <p:nvPr/>
          </p:nvSpPr>
          <p:spPr>
            <a:xfrm>
              <a:off x="1414464" y="2116604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E2C324-42E7-4624-A3F7-F6C5FD7A7DBD}"/>
                </a:ext>
              </a:extLst>
            </p:cNvPr>
            <p:cNvSpPr txBox="1"/>
            <p:nvPr/>
          </p:nvSpPr>
          <p:spPr>
            <a:xfrm>
              <a:off x="2165280" y="2116603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033C29B-E8CC-4521-9D1C-A713602EF98E}"/>
              </a:ext>
            </a:extLst>
          </p:cNvPr>
          <p:cNvSpPr txBox="1"/>
          <p:nvPr/>
        </p:nvSpPr>
        <p:spPr>
          <a:xfrm>
            <a:off x="3519007" y="695325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Convolutional Layer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74206A-63B1-4007-8054-3022AAE2FF3A}"/>
              </a:ext>
            </a:extLst>
          </p:cNvPr>
          <p:cNvSpPr txBox="1"/>
          <p:nvPr/>
        </p:nvSpPr>
        <p:spPr>
          <a:xfrm>
            <a:off x="3417961" y="416120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9686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18177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38366"/>
              </p:ext>
            </p:extLst>
          </p:nvPr>
        </p:nvGraphicFramePr>
        <p:xfrm>
          <a:off x="3047519" y="2190840"/>
          <a:ext cx="4538447" cy="411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08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765806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747009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3CDAAE3-F8EF-440E-B7F9-D82B59BFB312}"/>
              </a:ext>
            </a:extLst>
          </p:cNvPr>
          <p:cNvGrpSpPr/>
          <p:nvPr/>
        </p:nvGrpSpPr>
        <p:grpSpPr>
          <a:xfrm>
            <a:off x="831513" y="2190840"/>
            <a:ext cx="1501631" cy="1367405"/>
            <a:chOff x="1202508" y="1277224"/>
            <a:chExt cx="1501631" cy="13674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AB262-6ACB-49BD-9C81-7C83CF6B3161}"/>
                </a:ext>
              </a:extLst>
            </p:cNvPr>
            <p:cNvSpPr/>
            <p:nvPr/>
          </p:nvSpPr>
          <p:spPr>
            <a:xfrm>
              <a:off x="1202508" y="1277224"/>
              <a:ext cx="1501631" cy="136740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1312DF-8BC1-40CC-A295-4B9434E0A5A1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1953324" y="1277224"/>
              <a:ext cx="0" cy="13674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499214-434A-42A0-BCD1-3E660DCF670D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1202508" y="1960927"/>
              <a:ext cx="1501631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48825-89D8-4FED-A415-83906DB2E6DC}"/>
                </a:ext>
              </a:extLst>
            </p:cNvPr>
            <p:cNvSpPr txBox="1"/>
            <p:nvPr/>
          </p:nvSpPr>
          <p:spPr>
            <a:xfrm>
              <a:off x="1414464" y="1432901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8A4E6-A6D9-48F1-A3DD-5319FD77185D}"/>
                </a:ext>
              </a:extLst>
            </p:cNvPr>
            <p:cNvSpPr txBox="1"/>
            <p:nvPr/>
          </p:nvSpPr>
          <p:spPr>
            <a:xfrm>
              <a:off x="2165280" y="1432900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E2884-4371-4CC7-8635-0A5920F01009}"/>
                </a:ext>
              </a:extLst>
            </p:cNvPr>
            <p:cNvSpPr txBox="1"/>
            <p:nvPr/>
          </p:nvSpPr>
          <p:spPr>
            <a:xfrm>
              <a:off x="1414464" y="2116604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E2C324-42E7-4624-A3F7-F6C5FD7A7DBD}"/>
                </a:ext>
              </a:extLst>
            </p:cNvPr>
            <p:cNvSpPr txBox="1"/>
            <p:nvPr/>
          </p:nvSpPr>
          <p:spPr>
            <a:xfrm>
              <a:off x="2165280" y="2116603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AFD9DBA-DC35-4362-9ACD-233048AA0CAA}"/>
              </a:ext>
            </a:extLst>
          </p:cNvPr>
          <p:cNvSpPr txBox="1"/>
          <p:nvPr/>
        </p:nvSpPr>
        <p:spPr>
          <a:xfrm>
            <a:off x="3519007" y="695325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Convolutional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3F75C-F1F7-47ED-BF6D-B62EFFA63FDB}"/>
              </a:ext>
            </a:extLst>
          </p:cNvPr>
          <p:cNvSpPr txBox="1"/>
          <p:nvPr/>
        </p:nvSpPr>
        <p:spPr>
          <a:xfrm>
            <a:off x="1189111" y="416120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57636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2459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08988"/>
              </p:ext>
            </p:extLst>
          </p:nvPr>
        </p:nvGraphicFramePr>
        <p:xfrm>
          <a:off x="3037994" y="1295490"/>
          <a:ext cx="6001229" cy="541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205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1012632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987777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FD9DBA-DC35-4362-9ACD-233048AA0CAA}"/>
              </a:ext>
            </a:extLst>
          </p:cNvPr>
          <p:cNvSpPr txBox="1"/>
          <p:nvPr/>
        </p:nvSpPr>
        <p:spPr>
          <a:xfrm>
            <a:off x="2743414" y="247650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Max Pooling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10907-3B19-4C18-9E84-4766EF872A42}"/>
              </a:ext>
            </a:extLst>
          </p:cNvPr>
          <p:cNvSpPr/>
          <p:nvPr/>
        </p:nvSpPr>
        <p:spPr>
          <a:xfrm>
            <a:off x="3037994" y="1295490"/>
            <a:ext cx="2991331" cy="2695485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2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779F6-785E-44BF-80FE-E44363801904}"/>
              </a:ext>
            </a:extLst>
          </p:cNvPr>
          <p:cNvSpPr/>
          <p:nvPr/>
        </p:nvSpPr>
        <p:spPr>
          <a:xfrm>
            <a:off x="1447364" y="2635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A3317E-87FF-42CB-B162-24E199D298AD}"/>
              </a:ext>
            </a:extLst>
          </p:cNvPr>
          <p:cNvSpPr/>
          <p:nvPr/>
        </p:nvSpPr>
        <p:spPr>
          <a:xfrm>
            <a:off x="1599764" y="2788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C9510-C614-4103-9E76-D0BE78DA86DA}"/>
              </a:ext>
            </a:extLst>
          </p:cNvPr>
          <p:cNvSpPr/>
          <p:nvPr/>
        </p:nvSpPr>
        <p:spPr>
          <a:xfrm>
            <a:off x="1752164" y="2940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01AB5-4771-41D6-B758-3D2B68BAE5FD}"/>
              </a:ext>
            </a:extLst>
          </p:cNvPr>
          <p:cNvSpPr/>
          <p:nvPr/>
        </p:nvSpPr>
        <p:spPr>
          <a:xfrm>
            <a:off x="1904564" y="3093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C496B-4366-4B65-97B2-26C0CEA0CF10}"/>
              </a:ext>
            </a:extLst>
          </p:cNvPr>
          <p:cNvSpPr/>
          <p:nvPr/>
        </p:nvSpPr>
        <p:spPr>
          <a:xfrm>
            <a:off x="2056964" y="3245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56D94-AD11-4539-B4AA-47B37B4237CC}"/>
              </a:ext>
            </a:extLst>
          </p:cNvPr>
          <p:cNvSpPr/>
          <p:nvPr/>
        </p:nvSpPr>
        <p:spPr>
          <a:xfrm>
            <a:off x="2209364" y="3397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B791DF-8282-4604-8BB3-9A34D5408D8F}"/>
              </a:ext>
            </a:extLst>
          </p:cNvPr>
          <p:cNvSpPr/>
          <p:nvPr/>
        </p:nvSpPr>
        <p:spPr>
          <a:xfrm>
            <a:off x="2361764" y="3550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4964A-1B5B-4173-B210-661EE21EA27B}"/>
              </a:ext>
            </a:extLst>
          </p:cNvPr>
          <p:cNvSpPr/>
          <p:nvPr/>
        </p:nvSpPr>
        <p:spPr>
          <a:xfrm>
            <a:off x="2514164" y="3702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0912C-1744-4C27-B111-C3425D56EC04}"/>
              </a:ext>
            </a:extLst>
          </p:cNvPr>
          <p:cNvSpPr/>
          <p:nvPr/>
        </p:nvSpPr>
        <p:spPr>
          <a:xfrm>
            <a:off x="2666564" y="3855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4DABA-D067-4F4D-98FD-5FA14F9C2B1E}"/>
              </a:ext>
            </a:extLst>
          </p:cNvPr>
          <p:cNvSpPr/>
          <p:nvPr/>
        </p:nvSpPr>
        <p:spPr>
          <a:xfrm>
            <a:off x="2818964" y="4007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79455-3BC6-4B10-A11B-A33CD9B6D643}"/>
              </a:ext>
            </a:extLst>
          </p:cNvPr>
          <p:cNvSpPr/>
          <p:nvPr/>
        </p:nvSpPr>
        <p:spPr>
          <a:xfrm>
            <a:off x="2971364" y="4159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AFDE3-BC4B-4D32-8445-673B309BD1EE}"/>
              </a:ext>
            </a:extLst>
          </p:cNvPr>
          <p:cNvSpPr/>
          <p:nvPr/>
        </p:nvSpPr>
        <p:spPr>
          <a:xfrm>
            <a:off x="3609976" y="2595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8B37E-BE90-4DBC-B47D-6C926078C84A}"/>
              </a:ext>
            </a:extLst>
          </p:cNvPr>
          <p:cNvSpPr/>
          <p:nvPr/>
        </p:nvSpPr>
        <p:spPr>
          <a:xfrm>
            <a:off x="3762376" y="2747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97870D-411A-487B-9D9A-95D7BD80806C}"/>
              </a:ext>
            </a:extLst>
          </p:cNvPr>
          <p:cNvSpPr/>
          <p:nvPr/>
        </p:nvSpPr>
        <p:spPr>
          <a:xfrm>
            <a:off x="3914776" y="2900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4AA508-208C-49B4-A117-DEC54B31078E}"/>
              </a:ext>
            </a:extLst>
          </p:cNvPr>
          <p:cNvSpPr/>
          <p:nvPr/>
        </p:nvSpPr>
        <p:spPr>
          <a:xfrm>
            <a:off x="4067176" y="3052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3B5A34-6A11-4B47-8478-CE75DE63B210}"/>
              </a:ext>
            </a:extLst>
          </p:cNvPr>
          <p:cNvSpPr/>
          <p:nvPr/>
        </p:nvSpPr>
        <p:spPr>
          <a:xfrm>
            <a:off x="4219576" y="3205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24E763-5077-4577-89FD-C01921FE801B}"/>
              </a:ext>
            </a:extLst>
          </p:cNvPr>
          <p:cNvSpPr/>
          <p:nvPr/>
        </p:nvSpPr>
        <p:spPr>
          <a:xfrm>
            <a:off x="4371976" y="3357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B6439A-00B3-417B-89CB-84F279A29DEA}"/>
              </a:ext>
            </a:extLst>
          </p:cNvPr>
          <p:cNvSpPr/>
          <p:nvPr/>
        </p:nvSpPr>
        <p:spPr>
          <a:xfrm>
            <a:off x="4524376" y="3509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EC64F-23B1-400C-BE07-2B768A1B20F7}"/>
              </a:ext>
            </a:extLst>
          </p:cNvPr>
          <p:cNvSpPr/>
          <p:nvPr/>
        </p:nvSpPr>
        <p:spPr>
          <a:xfrm>
            <a:off x="4676776" y="3662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7BD22B-2E7D-466E-8711-593D369501FF}"/>
              </a:ext>
            </a:extLst>
          </p:cNvPr>
          <p:cNvSpPr/>
          <p:nvPr/>
        </p:nvSpPr>
        <p:spPr>
          <a:xfrm>
            <a:off x="4829176" y="3814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0FC9B-15AB-4A2B-B7C7-4348A266476B}"/>
              </a:ext>
            </a:extLst>
          </p:cNvPr>
          <p:cNvSpPr/>
          <p:nvPr/>
        </p:nvSpPr>
        <p:spPr>
          <a:xfrm>
            <a:off x="4981576" y="3967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DF052-7D6A-4AEB-B086-200DACCC4ECB}"/>
              </a:ext>
            </a:extLst>
          </p:cNvPr>
          <p:cNvSpPr/>
          <p:nvPr/>
        </p:nvSpPr>
        <p:spPr>
          <a:xfrm>
            <a:off x="5133976" y="4119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796E1-0B4A-46F2-B34C-9CD210C69A3E}"/>
              </a:ext>
            </a:extLst>
          </p:cNvPr>
          <p:cNvSpPr/>
          <p:nvPr/>
        </p:nvSpPr>
        <p:spPr>
          <a:xfrm>
            <a:off x="3123764" y="4312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D10710-FEC7-4F25-BEA9-3E90FF05BF20}"/>
              </a:ext>
            </a:extLst>
          </p:cNvPr>
          <p:cNvSpPr/>
          <p:nvPr/>
        </p:nvSpPr>
        <p:spPr>
          <a:xfrm>
            <a:off x="3276164" y="4464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3233B-BB22-4A2C-AB02-43111C6E0FF7}"/>
              </a:ext>
            </a:extLst>
          </p:cNvPr>
          <p:cNvSpPr/>
          <p:nvPr/>
        </p:nvSpPr>
        <p:spPr>
          <a:xfrm>
            <a:off x="3428564" y="4617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74E6A9-5BE6-4A6F-B821-42B77D6356D7}"/>
              </a:ext>
            </a:extLst>
          </p:cNvPr>
          <p:cNvSpPr/>
          <p:nvPr/>
        </p:nvSpPr>
        <p:spPr>
          <a:xfrm>
            <a:off x="3580964" y="4769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684A9-E9DB-4A60-AEF7-6DE6E89D60BF}"/>
              </a:ext>
            </a:extLst>
          </p:cNvPr>
          <p:cNvSpPr/>
          <p:nvPr/>
        </p:nvSpPr>
        <p:spPr>
          <a:xfrm>
            <a:off x="3733364" y="4921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4D5ECD-EE11-4C4D-B4B6-62D6567BE1C6}"/>
              </a:ext>
            </a:extLst>
          </p:cNvPr>
          <p:cNvSpPr/>
          <p:nvPr/>
        </p:nvSpPr>
        <p:spPr>
          <a:xfrm>
            <a:off x="5286376" y="4271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DEB7A0-9736-4C91-A8A4-B9B37D66A8AB}"/>
              </a:ext>
            </a:extLst>
          </p:cNvPr>
          <p:cNvSpPr/>
          <p:nvPr/>
        </p:nvSpPr>
        <p:spPr>
          <a:xfrm>
            <a:off x="5438776" y="4424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9170D5-244B-4F3C-81B4-1BA7A683CC0E}"/>
              </a:ext>
            </a:extLst>
          </p:cNvPr>
          <p:cNvSpPr/>
          <p:nvPr/>
        </p:nvSpPr>
        <p:spPr>
          <a:xfrm>
            <a:off x="5591176" y="4576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50CBB2-68B2-4C98-B7A1-042F49F6936A}"/>
              </a:ext>
            </a:extLst>
          </p:cNvPr>
          <p:cNvSpPr/>
          <p:nvPr/>
        </p:nvSpPr>
        <p:spPr>
          <a:xfrm>
            <a:off x="5743576" y="4729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EC1E8-0522-4262-909D-CA0E001EB2C0}"/>
              </a:ext>
            </a:extLst>
          </p:cNvPr>
          <p:cNvSpPr/>
          <p:nvPr/>
        </p:nvSpPr>
        <p:spPr>
          <a:xfrm>
            <a:off x="5895976" y="4881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FDEDF2A-B63D-43D9-A4A9-B6AE8731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" y="4215904"/>
            <a:ext cx="1135236" cy="1066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880581-3D5F-4E29-B24B-1F152FAA98D2}"/>
                  </a:ext>
                </a:extLst>
              </p:cNvPr>
              <p:cNvSpPr txBox="1"/>
              <p:nvPr/>
            </p:nvSpPr>
            <p:spPr>
              <a:xfrm>
                <a:off x="35670" y="5596448"/>
                <a:ext cx="1229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880581-3D5F-4E29-B24B-1F152FAA9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0" y="5596448"/>
                <a:ext cx="1229504" cy="276999"/>
              </a:xfrm>
              <a:prstGeom prst="rect">
                <a:avLst/>
              </a:prstGeom>
              <a:blipFill>
                <a:blip r:embed="rId3"/>
                <a:stretch>
                  <a:fillRect l="-4455" r="-396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B912BF9-E4EE-45A6-B9AD-1E3A70FC2AD5}"/>
              </a:ext>
            </a:extLst>
          </p:cNvPr>
          <p:cNvSpPr txBox="1"/>
          <p:nvPr/>
        </p:nvSpPr>
        <p:spPr>
          <a:xfrm>
            <a:off x="782628" y="805776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Layer</a:t>
            </a:r>
          </a:p>
          <a:p>
            <a:r>
              <a:rPr lang="en-US" dirty="0"/>
              <a:t>Kernel Size: 5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4CD5D-A3E5-4B0A-A49E-AB51762D5E1C}"/>
              </a:ext>
            </a:extLst>
          </p:cNvPr>
          <p:cNvSpPr txBox="1"/>
          <p:nvPr/>
        </p:nvSpPr>
        <p:spPr>
          <a:xfrm>
            <a:off x="2818964" y="805775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Layer</a:t>
            </a:r>
          </a:p>
          <a:p>
            <a:r>
              <a:rPr lang="en-US" dirty="0"/>
              <a:t>Kernel Size: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5C445-F58F-4367-959A-FC30CADBD6DC}"/>
                  </a:ext>
                </a:extLst>
              </p:cNvPr>
              <p:cNvSpPr txBox="1"/>
              <p:nvPr/>
            </p:nvSpPr>
            <p:spPr>
              <a:xfrm>
                <a:off x="3680983" y="6176057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5C445-F58F-4367-959A-FC30CADB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83" y="6176057"/>
                <a:ext cx="1357744" cy="276999"/>
              </a:xfrm>
              <a:prstGeom prst="rect">
                <a:avLst/>
              </a:prstGeom>
              <a:blipFill>
                <a:blip r:embed="rId4"/>
                <a:stretch>
                  <a:fillRect l="-4036" r="-358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CDC15A-C5A2-4337-B3A7-552A890720B4}"/>
                  </a:ext>
                </a:extLst>
              </p:cNvPr>
              <p:cNvSpPr txBox="1"/>
              <p:nvPr/>
            </p:nvSpPr>
            <p:spPr>
              <a:xfrm>
                <a:off x="5553076" y="6173610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14×14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CDC15A-C5A2-4337-B3A7-552A89072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76" y="6173610"/>
                <a:ext cx="1357744" cy="276999"/>
              </a:xfrm>
              <a:prstGeom prst="rect">
                <a:avLst/>
              </a:prstGeom>
              <a:blipFill>
                <a:blip r:embed="rId5"/>
                <a:stretch>
                  <a:fillRect l="-4036" r="-35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81CF754D-B5F8-41F1-8EE8-0B8A04D36139}"/>
              </a:ext>
            </a:extLst>
          </p:cNvPr>
          <p:cNvSpPr/>
          <p:nvPr/>
        </p:nvSpPr>
        <p:spPr>
          <a:xfrm>
            <a:off x="4695827" y="1620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650C5E-849A-4E11-AF5F-3FD721790E64}"/>
              </a:ext>
            </a:extLst>
          </p:cNvPr>
          <p:cNvSpPr/>
          <p:nvPr/>
        </p:nvSpPr>
        <p:spPr>
          <a:xfrm>
            <a:off x="4848227" y="1772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E4A86F-B1DF-4AD1-9EB8-1AEA1FA2B2D9}"/>
              </a:ext>
            </a:extLst>
          </p:cNvPr>
          <p:cNvSpPr/>
          <p:nvPr/>
        </p:nvSpPr>
        <p:spPr>
          <a:xfrm>
            <a:off x="5000627" y="1924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D459B5-708B-4326-A521-FB50CD906D7E}"/>
              </a:ext>
            </a:extLst>
          </p:cNvPr>
          <p:cNvSpPr/>
          <p:nvPr/>
        </p:nvSpPr>
        <p:spPr>
          <a:xfrm>
            <a:off x="5153027" y="2077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0E3625-E701-4DA5-88F2-F4A285A7B9E8}"/>
              </a:ext>
            </a:extLst>
          </p:cNvPr>
          <p:cNvSpPr/>
          <p:nvPr/>
        </p:nvSpPr>
        <p:spPr>
          <a:xfrm>
            <a:off x="5305427" y="2229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A88AA54-BB22-48FC-965D-76E3A494BB2E}"/>
              </a:ext>
            </a:extLst>
          </p:cNvPr>
          <p:cNvSpPr/>
          <p:nvPr/>
        </p:nvSpPr>
        <p:spPr>
          <a:xfrm>
            <a:off x="5457827" y="2382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209F2B6-C773-4844-B42F-39836DD30C22}"/>
              </a:ext>
            </a:extLst>
          </p:cNvPr>
          <p:cNvSpPr/>
          <p:nvPr/>
        </p:nvSpPr>
        <p:spPr>
          <a:xfrm>
            <a:off x="5610227" y="2534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2FD45D-C252-48E0-8A0E-F1B5A03324D6}"/>
              </a:ext>
            </a:extLst>
          </p:cNvPr>
          <p:cNvSpPr/>
          <p:nvPr/>
        </p:nvSpPr>
        <p:spPr>
          <a:xfrm>
            <a:off x="5762627" y="2686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470561-4F41-458A-8276-2C582F43ACC0}"/>
              </a:ext>
            </a:extLst>
          </p:cNvPr>
          <p:cNvSpPr/>
          <p:nvPr/>
        </p:nvSpPr>
        <p:spPr>
          <a:xfrm>
            <a:off x="5915027" y="2839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56D01A-84C8-4F0E-9FFD-59B49EEF8B55}"/>
              </a:ext>
            </a:extLst>
          </p:cNvPr>
          <p:cNvSpPr/>
          <p:nvPr/>
        </p:nvSpPr>
        <p:spPr>
          <a:xfrm>
            <a:off x="6067427" y="2991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1E15D03-882A-4089-B2D5-C46E772FA750}"/>
              </a:ext>
            </a:extLst>
          </p:cNvPr>
          <p:cNvSpPr/>
          <p:nvPr/>
        </p:nvSpPr>
        <p:spPr>
          <a:xfrm>
            <a:off x="6219827" y="3144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4442DC-EC7F-49FC-914F-3717F7E10182}"/>
              </a:ext>
            </a:extLst>
          </p:cNvPr>
          <p:cNvSpPr/>
          <p:nvPr/>
        </p:nvSpPr>
        <p:spPr>
          <a:xfrm>
            <a:off x="6372227" y="3296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5D2B6C-1661-4178-B176-4330B225F874}"/>
              </a:ext>
            </a:extLst>
          </p:cNvPr>
          <p:cNvSpPr/>
          <p:nvPr/>
        </p:nvSpPr>
        <p:spPr>
          <a:xfrm>
            <a:off x="6524627" y="3448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232C4B9-74F6-4DE7-BD9A-DB867A0AE1D6}"/>
              </a:ext>
            </a:extLst>
          </p:cNvPr>
          <p:cNvSpPr/>
          <p:nvPr/>
        </p:nvSpPr>
        <p:spPr>
          <a:xfrm>
            <a:off x="6677027" y="3601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61D1421-1D99-445D-9C01-965D2B177D95}"/>
              </a:ext>
            </a:extLst>
          </p:cNvPr>
          <p:cNvSpPr/>
          <p:nvPr/>
        </p:nvSpPr>
        <p:spPr>
          <a:xfrm>
            <a:off x="6829427" y="3753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97851C5-A35C-4C44-AF31-2E35181D3C7A}"/>
              </a:ext>
            </a:extLst>
          </p:cNvPr>
          <p:cNvSpPr/>
          <p:nvPr/>
        </p:nvSpPr>
        <p:spPr>
          <a:xfrm>
            <a:off x="6981827" y="3906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445601-4BE7-4776-9127-E17FFD56DFF1}"/>
              </a:ext>
            </a:extLst>
          </p:cNvPr>
          <p:cNvSpPr/>
          <p:nvPr/>
        </p:nvSpPr>
        <p:spPr>
          <a:xfrm>
            <a:off x="7134227" y="4058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ACEE51B-C28E-451D-9D4D-BBAE61D217CE}"/>
              </a:ext>
            </a:extLst>
          </p:cNvPr>
          <p:cNvSpPr/>
          <p:nvPr/>
        </p:nvSpPr>
        <p:spPr>
          <a:xfrm>
            <a:off x="7286627" y="4210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973642B-78F4-4A77-8B3F-A610A50A3A47}"/>
              </a:ext>
            </a:extLst>
          </p:cNvPr>
          <p:cNvSpPr/>
          <p:nvPr/>
        </p:nvSpPr>
        <p:spPr>
          <a:xfrm>
            <a:off x="7439027" y="4363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59CF98-6319-4802-BC0F-679E71DFB4BC}"/>
              </a:ext>
            </a:extLst>
          </p:cNvPr>
          <p:cNvSpPr/>
          <p:nvPr/>
        </p:nvSpPr>
        <p:spPr>
          <a:xfrm>
            <a:off x="7591427" y="4515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CE0E47B-77DD-498D-A9EE-0E42699DB851}"/>
              </a:ext>
            </a:extLst>
          </p:cNvPr>
          <p:cNvSpPr/>
          <p:nvPr/>
        </p:nvSpPr>
        <p:spPr>
          <a:xfrm>
            <a:off x="7743827" y="4668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0D3819-1D1A-4A77-86D7-EA599B0D7A3E}"/>
              </a:ext>
            </a:extLst>
          </p:cNvPr>
          <p:cNvSpPr/>
          <p:nvPr/>
        </p:nvSpPr>
        <p:spPr>
          <a:xfrm>
            <a:off x="7896227" y="4820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C323A74-B88A-4122-85F5-0B474A0823AD}"/>
              </a:ext>
            </a:extLst>
          </p:cNvPr>
          <p:cNvSpPr/>
          <p:nvPr/>
        </p:nvSpPr>
        <p:spPr>
          <a:xfrm>
            <a:off x="8048627" y="4972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0D24CB4-5DC2-407A-B1F2-17FC9543C6BD}"/>
              </a:ext>
            </a:extLst>
          </p:cNvPr>
          <p:cNvSpPr/>
          <p:nvPr/>
        </p:nvSpPr>
        <p:spPr>
          <a:xfrm>
            <a:off x="8201027" y="5125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1E6F99-4C37-41AC-81A1-5DB75B2C86D6}"/>
              </a:ext>
            </a:extLst>
          </p:cNvPr>
          <p:cNvSpPr/>
          <p:nvPr/>
        </p:nvSpPr>
        <p:spPr>
          <a:xfrm>
            <a:off x="8353427" y="5277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8CBFE5E-D9A9-41AC-97B9-C637D07788DD}"/>
              </a:ext>
            </a:extLst>
          </p:cNvPr>
          <p:cNvSpPr/>
          <p:nvPr/>
        </p:nvSpPr>
        <p:spPr>
          <a:xfrm>
            <a:off x="8505827" y="5430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9622F06-DF93-4938-931D-F66575A42D20}"/>
              </a:ext>
            </a:extLst>
          </p:cNvPr>
          <p:cNvSpPr/>
          <p:nvPr/>
        </p:nvSpPr>
        <p:spPr>
          <a:xfrm>
            <a:off x="6372227" y="1452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2AFA42-19B2-49F4-9288-4CE5F78F38FC}"/>
              </a:ext>
            </a:extLst>
          </p:cNvPr>
          <p:cNvSpPr/>
          <p:nvPr/>
        </p:nvSpPr>
        <p:spPr>
          <a:xfrm>
            <a:off x="6524627" y="1604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8565AC-E168-43D0-89E6-06B358EF8977}"/>
              </a:ext>
            </a:extLst>
          </p:cNvPr>
          <p:cNvSpPr/>
          <p:nvPr/>
        </p:nvSpPr>
        <p:spPr>
          <a:xfrm>
            <a:off x="6677027" y="1756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2D5FD3A-1BC2-4420-9F24-0502A7DB4BAC}"/>
              </a:ext>
            </a:extLst>
          </p:cNvPr>
          <p:cNvSpPr/>
          <p:nvPr/>
        </p:nvSpPr>
        <p:spPr>
          <a:xfrm>
            <a:off x="6829427" y="1909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9B06FFF-5A45-426C-85E5-E9877B67F3F2}"/>
              </a:ext>
            </a:extLst>
          </p:cNvPr>
          <p:cNvSpPr/>
          <p:nvPr/>
        </p:nvSpPr>
        <p:spPr>
          <a:xfrm>
            <a:off x="6981827" y="2061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823CDE-7D65-4B21-8935-6A97E8AB1717}"/>
              </a:ext>
            </a:extLst>
          </p:cNvPr>
          <p:cNvSpPr/>
          <p:nvPr/>
        </p:nvSpPr>
        <p:spPr>
          <a:xfrm>
            <a:off x="7134227" y="2214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13B8739-2B45-421E-896B-B0A928D59109}"/>
              </a:ext>
            </a:extLst>
          </p:cNvPr>
          <p:cNvSpPr/>
          <p:nvPr/>
        </p:nvSpPr>
        <p:spPr>
          <a:xfrm>
            <a:off x="7286627" y="2366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F6B16-52BD-47E1-988D-3A8506255AD7}"/>
              </a:ext>
            </a:extLst>
          </p:cNvPr>
          <p:cNvSpPr/>
          <p:nvPr/>
        </p:nvSpPr>
        <p:spPr>
          <a:xfrm>
            <a:off x="7439027" y="2518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0FABE99-93F0-4167-884B-7E920A1883BC}"/>
              </a:ext>
            </a:extLst>
          </p:cNvPr>
          <p:cNvSpPr/>
          <p:nvPr/>
        </p:nvSpPr>
        <p:spPr>
          <a:xfrm>
            <a:off x="7591427" y="2671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442754-75D0-48FA-B522-C3D312A7D646}"/>
              </a:ext>
            </a:extLst>
          </p:cNvPr>
          <p:cNvSpPr/>
          <p:nvPr/>
        </p:nvSpPr>
        <p:spPr>
          <a:xfrm>
            <a:off x="7743827" y="2823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02EE791-3268-4EE4-951D-B3CFE282858D}"/>
              </a:ext>
            </a:extLst>
          </p:cNvPr>
          <p:cNvSpPr/>
          <p:nvPr/>
        </p:nvSpPr>
        <p:spPr>
          <a:xfrm>
            <a:off x="7896227" y="2976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1C96A80-F964-4334-A28E-26B4C13A4460}"/>
              </a:ext>
            </a:extLst>
          </p:cNvPr>
          <p:cNvSpPr/>
          <p:nvPr/>
        </p:nvSpPr>
        <p:spPr>
          <a:xfrm>
            <a:off x="8048627" y="3128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479EF6-9BD6-413D-9E3B-59E8C0D30566}"/>
              </a:ext>
            </a:extLst>
          </p:cNvPr>
          <p:cNvSpPr/>
          <p:nvPr/>
        </p:nvSpPr>
        <p:spPr>
          <a:xfrm>
            <a:off x="8201027" y="3280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1C19BAA-F81D-4CCC-8AF0-1A9502F8550A}"/>
              </a:ext>
            </a:extLst>
          </p:cNvPr>
          <p:cNvSpPr/>
          <p:nvPr/>
        </p:nvSpPr>
        <p:spPr>
          <a:xfrm>
            <a:off x="8353427" y="3433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41AAC5C-D5A9-4430-9C46-20E55EEA94BE}"/>
              </a:ext>
            </a:extLst>
          </p:cNvPr>
          <p:cNvSpPr/>
          <p:nvPr/>
        </p:nvSpPr>
        <p:spPr>
          <a:xfrm>
            <a:off x="8505827" y="3585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658E21D-3465-428A-AA0F-5E6630BAED9C}"/>
              </a:ext>
            </a:extLst>
          </p:cNvPr>
          <p:cNvSpPr/>
          <p:nvPr/>
        </p:nvSpPr>
        <p:spPr>
          <a:xfrm>
            <a:off x="8658227" y="3738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A659006-F7FC-4FB6-9231-491C9E075CBA}"/>
              </a:ext>
            </a:extLst>
          </p:cNvPr>
          <p:cNvSpPr/>
          <p:nvPr/>
        </p:nvSpPr>
        <p:spPr>
          <a:xfrm>
            <a:off x="8810627" y="3890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D57E119-4EC3-4F28-81F3-868C2DC00332}"/>
              </a:ext>
            </a:extLst>
          </p:cNvPr>
          <p:cNvSpPr/>
          <p:nvPr/>
        </p:nvSpPr>
        <p:spPr>
          <a:xfrm>
            <a:off x="8963027" y="4042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8E681D-EF62-4070-8D7C-C5EDE912231F}"/>
              </a:ext>
            </a:extLst>
          </p:cNvPr>
          <p:cNvSpPr/>
          <p:nvPr/>
        </p:nvSpPr>
        <p:spPr>
          <a:xfrm>
            <a:off x="9115427" y="4195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98E42C6-7DDD-48EF-A5AC-335F164069EC}"/>
              </a:ext>
            </a:extLst>
          </p:cNvPr>
          <p:cNvSpPr/>
          <p:nvPr/>
        </p:nvSpPr>
        <p:spPr>
          <a:xfrm>
            <a:off x="9267827" y="4347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1C3E95-27C6-4728-8197-04CBFE0F37AC}"/>
              </a:ext>
            </a:extLst>
          </p:cNvPr>
          <p:cNvSpPr/>
          <p:nvPr/>
        </p:nvSpPr>
        <p:spPr>
          <a:xfrm>
            <a:off x="9420227" y="4500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2308138-8586-40EF-926F-3247112BBCED}"/>
              </a:ext>
            </a:extLst>
          </p:cNvPr>
          <p:cNvSpPr/>
          <p:nvPr/>
        </p:nvSpPr>
        <p:spPr>
          <a:xfrm>
            <a:off x="9572627" y="4652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07D51F-CB8F-442C-B76A-C8F18264A7B3}"/>
              </a:ext>
            </a:extLst>
          </p:cNvPr>
          <p:cNvSpPr/>
          <p:nvPr/>
        </p:nvSpPr>
        <p:spPr>
          <a:xfrm>
            <a:off x="9725027" y="4804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F52E0A-50F0-4EF7-853A-913EF13C466C}"/>
              </a:ext>
            </a:extLst>
          </p:cNvPr>
          <p:cNvSpPr/>
          <p:nvPr/>
        </p:nvSpPr>
        <p:spPr>
          <a:xfrm>
            <a:off x="9877427" y="4957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D9A7CEA-469D-4529-B090-8CDF76684819}"/>
              </a:ext>
            </a:extLst>
          </p:cNvPr>
          <p:cNvSpPr/>
          <p:nvPr/>
        </p:nvSpPr>
        <p:spPr>
          <a:xfrm>
            <a:off x="10029827" y="5109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CC4E177-8D3C-49C5-99E2-252EB7F72816}"/>
              </a:ext>
            </a:extLst>
          </p:cNvPr>
          <p:cNvSpPr/>
          <p:nvPr/>
        </p:nvSpPr>
        <p:spPr>
          <a:xfrm>
            <a:off x="10182227" y="5262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053CA0C-7DA4-4313-B5CA-87CB3B2F2484}"/>
              </a:ext>
            </a:extLst>
          </p:cNvPr>
          <p:cNvSpPr/>
          <p:nvPr/>
        </p:nvSpPr>
        <p:spPr>
          <a:xfrm>
            <a:off x="10334627" y="5414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EBFA066-B8FA-4058-87F4-08F2DD51C607}"/>
                  </a:ext>
                </a:extLst>
              </p:cNvPr>
              <p:cNvSpPr txBox="1"/>
              <p:nvPr/>
            </p:nvSpPr>
            <p:spPr>
              <a:xfrm>
                <a:off x="8001003" y="6195307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14×14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EBFA066-B8FA-4058-87F4-08F2DD51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3" y="6195307"/>
                <a:ext cx="1357744" cy="276999"/>
              </a:xfrm>
              <a:prstGeom prst="rect">
                <a:avLst/>
              </a:prstGeom>
              <a:blipFill>
                <a:blip r:embed="rId6"/>
                <a:stretch>
                  <a:fillRect l="-4054" r="-405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89912F0-9F86-4596-BD65-5B7247E1C937}"/>
                  </a:ext>
                </a:extLst>
              </p:cNvPr>
              <p:cNvSpPr txBox="1"/>
              <p:nvPr/>
            </p:nvSpPr>
            <p:spPr>
              <a:xfrm>
                <a:off x="9655755" y="6066013"/>
                <a:ext cx="1101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7×7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89912F0-9F86-4596-BD65-5B7247E1C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755" y="6066013"/>
                <a:ext cx="1101264" cy="276999"/>
              </a:xfrm>
              <a:prstGeom prst="rect">
                <a:avLst/>
              </a:prstGeom>
              <a:blipFill>
                <a:blip r:embed="rId7"/>
                <a:stretch>
                  <a:fillRect l="-4972" r="-442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DD47F48C-28FD-4589-8F4E-902C36E21DF8}"/>
              </a:ext>
            </a:extLst>
          </p:cNvPr>
          <p:cNvSpPr txBox="1"/>
          <p:nvPr/>
        </p:nvSpPr>
        <p:spPr>
          <a:xfrm>
            <a:off x="4204652" y="797004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Layer</a:t>
            </a:r>
          </a:p>
          <a:p>
            <a:r>
              <a:rPr lang="en-US" dirty="0"/>
              <a:t>Kernel Size: 5</a:t>
            </a:r>
            <a:endParaRPr lang="en-GB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8CDB85-5483-4924-B44F-7828552F0136}"/>
              </a:ext>
            </a:extLst>
          </p:cNvPr>
          <p:cNvSpPr txBox="1"/>
          <p:nvPr/>
        </p:nvSpPr>
        <p:spPr>
          <a:xfrm>
            <a:off x="5903846" y="805775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Layer</a:t>
            </a:r>
          </a:p>
          <a:p>
            <a:r>
              <a:rPr lang="en-US" dirty="0"/>
              <a:t>Kernel Size: 2</a:t>
            </a:r>
            <a:endParaRPr lang="en-GB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FDA64C2-827D-4312-A1D7-0911B62A5D3D}"/>
              </a:ext>
            </a:extLst>
          </p:cNvPr>
          <p:cNvSpPr/>
          <p:nvPr/>
        </p:nvSpPr>
        <p:spPr>
          <a:xfrm>
            <a:off x="10487027" y="123825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22FF6D1-6A11-4677-9F4E-0D5BF039CB93}"/>
              </a:ext>
            </a:extLst>
          </p:cNvPr>
          <p:cNvSpPr/>
          <p:nvPr/>
        </p:nvSpPr>
        <p:spPr>
          <a:xfrm>
            <a:off x="10496552" y="163830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3AADB85-2FFC-45C4-B15F-EC21C0E06AFE}"/>
              </a:ext>
            </a:extLst>
          </p:cNvPr>
          <p:cNvSpPr/>
          <p:nvPr/>
        </p:nvSpPr>
        <p:spPr>
          <a:xfrm>
            <a:off x="10496552" y="203835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CE7F17C-ABD7-41A1-8469-7F6CA208EAD8}"/>
              </a:ext>
            </a:extLst>
          </p:cNvPr>
          <p:cNvSpPr/>
          <p:nvPr/>
        </p:nvSpPr>
        <p:spPr>
          <a:xfrm>
            <a:off x="10506077" y="243840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784A0A6-1C28-4752-B382-6C9B4D2F6A69}"/>
              </a:ext>
            </a:extLst>
          </p:cNvPr>
          <p:cNvSpPr/>
          <p:nvPr/>
        </p:nvSpPr>
        <p:spPr>
          <a:xfrm>
            <a:off x="10506077" y="330607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ED3D131-DE1C-4BBA-8D3B-7AD64AF7539C}"/>
              </a:ext>
            </a:extLst>
          </p:cNvPr>
          <p:cNvSpPr/>
          <p:nvPr/>
        </p:nvSpPr>
        <p:spPr>
          <a:xfrm>
            <a:off x="10515602" y="370612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CF0877A-0577-48EE-AC81-2C75E4BB4F40}"/>
              </a:ext>
            </a:extLst>
          </p:cNvPr>
          <p:cNvSpPr/>
          <p:nvPr/>
        </p:nvSpPr>
        <p:spPr>
          <a:xfrm>
            <a:off x="10515602" y="410617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4D24A1B-5B40-46A8-BDFE-11B10A13F667}"/>
              </a:ext>
            </a:extLst>
          </p:cNvPr>
          <p:cNvSpPr/>
          <p:nvPr/>
        </p:nvSpPr>
        <p:spPr>
          <a:xfrm>
            <a:off x="10525127" y="450622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0AD9D06-97A6-48E7-8844-D928DF631216}"/>
              </a:ext>
            </a:extLst>
          </p:cNvPr>
          <p:cNvCxnSpPr/>
          <p:nvPr/>
        </p:nvCxnSpPr>
        <p:spPr>
          <a:xfrm>
            <a:off x="10639427" y="2823707"/>
            <a:ext cx="0" cy="381324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A59EE69-3552-4EA2-8526-379C37FDDF9E}"/>
              </a:ext>
            </a:extLst>
          </p:cNvPr>
          <p:cNvCxnSpPr>
            <a:cxnSpLocks/>
          </p:cNvCxnSpPr>
          <p:nvPr/>
        </p:nvCxnSpPr>
        <p:spPr>
          <a:xfrm flipV="1">
            <a:off x="6910820" y="168865"/>
            <a:ext cx="3473083" cy="12744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34B82E1-A3A3-4836-8577-DB51033FF70A}"/>
              </a:ext>
            </a:extLst>
          </p:cNvPr>
          <p:cNvCxnSpPr>
            <a:cxnSpLocks/>
          </p:cNvCxnSpPr>
          <p:nvPr/>
        </p:nvCxnSpPr>
        <p:spPr>
          <a:xfrm flipH="1" flipV="1">
            <a:off x="10677527" y="4858325"/>
            <a:ext cx="79492" cy="43682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BBF318EA-E307-4CB5-9325-521F4D7A7991}"/>
              </a:ext>
            </a:extLst>
          </p:cNvPr>
          <p:cNvSpPr/>
          <p:nvPr/>
        </p:nvSpPr>
        <p:spPr>
          <a:xfrm>
            <a:off x="11220452" y="524287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A968CF8-745C-4B18-BCD9-190C96D66344}"/>
              </a:ext>
            </a:extLst>
          </p:cNvPr>
          <p:cNvSpPr/>
          <p:nvPr/>
        </p:nvSpPr>
        <p:spPr>
          <a:xfrm>
            <a:off x="11220452" y="92314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CDBF835-DF3F-4CEF-AE68-7915E41C195B}"/>
              </a:ext>
            </a:extLst>
          </p:cNvPr>
          <p:cNvSpPr/>
          <p:nvPr/>
        </p:nvSpPr>
        <p:spPr>
          <a:xfrm>
            <a:off x="11229977" y="132319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2B6E057-BA04-4F9F-8113-85BCFDE003F5}"/>
              </a:ext>
            </a:extLst>
          </p:cNvPr>
          <p:cNvSpPr/>
          <p:nvPr/>
        </p:nvSpPr>
        <p:spPr>
          <a:xfrm>
            <a:off x="11229977" y="172324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9B76FD6-4C3E-4F34-B735-9691CCF24CD9}"/>
              </a:ext>
            </a:extLst>
          </p:cNvPr>
          <p:cNvSpPr/>
          <p:nvPr/>
        </p:nvSpPr>
        <p:spPr>
          <a:xfrm>
            <a:off x="11239502" y="212329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39667C5-DDB5-4E6C-9488-E4E954C3591D}"/>
              </a:ext>
            </a:extLst>
          </p:cNvPr>
          <p:cNvSpPr/>
          <p:nvPr/>
        </p:nvSpPr>
        <p:spPr>
          <a:xfrm>
            <a:off x="11258554" y="2518907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0897C80-35C0-4D24-A0C6-2953F1C2ACDD}"/>
              </a:ext>
            </a:extLst>
          </p:cNvPr>
          <p:cNvSpPr/>
          <p:nvPr/>
        </p:nvSpPr>
        <p:spPr>
          <a:xfrm>
            <a:off x="11258554" y="291776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F33CB42-8D60-42E6-B00D-C0861FF03A48}"/>
              </a:ext>
            </a:extLst>
          </p:cNvPr>
          <p:cNvSpPr/>
          <p:nvPr/>
        </p:nvSpPr>
        <p:spPr>
          <a:xfrm>
            <a:off x="11268079" y="331781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E321A6C-B0E2-44A9-B9D8-2A94A2A27DC5}"/>
              </a:ext>
            </a:extLst>
          </p:cNvPr>
          <p:cNvSpPr/>
          <p:nvPr/>
        </p:nvSpPr>
        <p:spPr>
          <a:xfrm>
            <a:off x="11268079" y="371786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1A48782-B7A0-419D-8EA0-DE79DF2840E5}"/>
              </a:ext>
            </a:extLst>
          </p:cNvPr>
          <p:cNvSpPr/>
          <p:nvPr/>
        </p:nvSpPr>
        <p:spPr>
          <a:xfrm>
            <a:off x="11277604" y="411791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AE8DE1D-CEA7-423C-9026-0666E29CBB66}"/>
              </a:ext>
            </a:extLst>
          </p:cNvPr>
          <p:cNvSpPr/>
          <p:nvPr/>
        </p:nvSpPr>
        <p:spPr>
          <a:xfrm>
            <a:off x="10477500" y="3654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16F6988-E35E-4F77-9CEC-C5C45103588A}"/>
              </a:ext>
            </a:extLst>
          </p:cNvPr>
          <p:cNvSpPr/>
          <p:nvPr/>
        </p:nvSpPr>
        <p:spPr>
          <a:xfrm>
            <a:off x="10487025" y="43659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616F87B-B5CC-47D0-81A3-2FF029CA1550}"/>
              </a:ext>
            </a:extLst>
          </p:cNvPr>
          <p:cNvSpPr/>
          <p:nvPr/>
        </p:nvSpPr>
        <p:spPr>
          <a:xfrm>
            <a:off x="10487025" y="83664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78435C5-0B37-4D95-9F9A-5C8544FBC032}"/>
              </a:ext>
            </a:extLst>
          </p:cNvPr>
          <p:cNvSpPr/>
          <p:nvPr/>
        </p:nvSpPr>
        <p:spPr>
          <a:xfrm>
            <a:off x="10496550" y="123669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9829374-0BD5-49EB-A8CA-9CD52ED122C0}"/>
              </a:ext>
            </a:extLst>
          </p:cNvPr>
          <p:cNvCxnSpPr>
            <a:stCxn id="173" idx="6"/>
            <a:endCxn id="163" idx="2"/>
          </p:cNvCxnSpPr>
          <p:nvPr/>
        </p:nvCxnSpPr>
        <p:spPr>
          <a:xfrm>
            <a:off x="10782300" y="184178"/>
            <a:ext cx="438152" cy="48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E942E66-C916-44CD-ACA6-66A89C31BC6F}"/>
              </a:ext>
            </a:extLst>
          </p:cNvPr>
          <p:cNvCxnSpPr>
            <a:stCxn id="173" idx="6"/>
            <a:endCxn id="164" idx="2"/>
          </p:cNvCxnSpPr>
          <p:nvPr/>
        </p:nvCxnSpPr>
        <p:spPr>
          <a:xfrm>
            <a:off x="10782300" y="184178"/>
            <a:ext cx="438152" cy="88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92DC1FB-996F-4181-8D3A-30208E47FE2B}"/>
              </a:ext>
            </a:extLst>
          </p:cNvPr>
          <p:cNvCxnSpPr>
            <a:cxnSpLocks/>
            <a:stCxn id="173" idx="6"/>
            <a:endCxn id="165" idx="2"/>
          </p:cNvCxnSpPr>
          <p:nvPr/>
        </p:nvCxnSpPr>
        <p:spPr>
          <a:xfrm>
            <a:off x="10782300" y="184178"/>
            <a:ext cx="447677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A005D98-2A78-4132-A70B-32A107AC286B}"/>
              </a:ext>
            </a:extLst>
          </p:cNvPr>
          <p:cNvCxnSpPr>
            <a:stCxn id="174" idx="6"/>
            <a:endCxn id="164" idx="2"/>
          </p:cNvCxnSpPr>
          <p:nvPr/>
        </p:nvCxnSpPr>
        <p:spPr>
          <a:xfrm>
            <a:off x="10791825" y="584228"/>
            <a:ext cx="428627" cy="48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DFAF55E-49A3-4853-947F-B1BB0E31CDBD}"/>
              </a:ext>
            </a:extLst>
          </p:cNvPr>
          <p:cNvCxnSpPr>
            <a:stCxn id="174" idx="6"/>
            <a:endCxn id="172" idx="2"/>
          </p:cNvCxnSpPr>
          <p:nvPr/>
        </p:nvCxnSpPr>
        <p:spPr>
          <a:xfrm>
            <a:off x="10791825" y="584228"/>
            <a:ext cx="485779" cy="368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EC24AE-4BD8-43F2-B7CB-056E486893D6}"/>
              </a:ext>
            </a:extLst>
          </p:cNvPr>
          <p:cNvCxnSpPr>
            <a:stCxn id="155" idx="6"/>
            <a:endCxn id="172" idx="2"/>
          </p:cNvCxnSpPr>
          <p:nvPr/>
        </p:nvCxnSpPr>
        <p:spPr>
          <a:xfrm flipV="1">
            <a:off x="10829927" y="426555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E902B36-00DE-43E6-B867-CF01D5704E33}"/>
              </a:ext>
            </a:extLst>
          </p:cNvPr>
          <p:cNvCxnSpPr>
            <a:stCxn id="154" idx="6"/>
            <a:endCxn id="170" idx="2"/>
          </p:cNvCxnSpPr>
          <p:nvPr/>
        </p:nvCxnSpPr>
        <p:spPr>
          <a:xfrm flipV="1">
            <a:off x="10820402" y="3465453"/>
            <a:ext cx="447677" cy="78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040D648-4D4B-4581-8054-67ACAB2B3801}"/>
              </a:ext>
            </a:extLst>
          </p:cNvPr>
          <p:cNvCxnSpPr>
            <a:stCxn id="154" idx="6"/>
            <a:endCxn id="172" idx="2"/>
          </p:cNvCxnSpPr>
          <p:nvPr/>
        </p:nvCxnSpPr>
        <p:spPr>
          <a:xfrm>
            <a:off x="10820402" y="4253811"/>
            <a:ext cx="457202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6297543-5A7B-448D-977F-398C4DF5F647}"/>
              </a:ext>
            </a:extLst>
          </p:cNvPr>
          <p:cNvCxnSpPr>
            <a:stCxn id="155" idx="6"/>
            <a:endCxn id="171" idx="2"/>
          </p:cNvCxnSpPr>
          <p:nvPr/>
        </p:nvCxnSpPr>
        <p:spPr>
          <a:xfrm flipV="1">
            <a:off x="10829927" y="3865503"/>
            <a:ext cx="438152" cy="78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8D81CC8-C24E-49CE-B90C-01122D1C416F}"/>
              </a:ext>
            </a:extLst>
          </p:cNvPr>
          <p:cNvCxnSpPr>
            <a:stCxn id="175" idx="6"/>
            <a:endCxn id="168" idx="2"/>
          </p:cNvCxnSpPr>
          <p:nvPr/>
        </p:nvCxnSpPr>
        <p:spPr>
          <a:xfrm>
            <a:off x="10791825" y="984278"/>
            <a:ext cx="466729" cy="168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44671EE-5DB2-4F09-BB5D-7BDF919F30C1}"/>
              </a:ext>
            </a:extLst>
          </p:cNvPr>
          <p:cNvCxnSpPr>
            <a:stCxn id="175" idx="6"/>
            <a:endCxn id="167" idx="2"/>
          </p:cNvCxnSpPr>
          <p:nvPr/>
        </p:nvCxnSpPr>
        <p:spPr>
          <a:xfrm>
            <a:off x="10791825" y="984278"/>
            <a:ext cx="447677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759A2B8-3D43-4E9B-85EC-64660628FD48}"/>
              </a:ext>
            </a:extLst>
          </p:cNvPr>
          <p:cNvCxnSpPr>
            <a:stCxn id="175" idx="6"/>
            <a:endCxn id="165" idx="2"/>
          </p:cNvCxnSpPr>
          <p:nvPr/>
        </p:nvCxnSpPr>
        <p:spPr>
          <a:xfrm>
            <a:off x="10791825" y="984278"/>
            <a:ext cx="438152" cy="48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1477263-A74F-4E23-92B4-37CB7868EF31}"/>
              </a:ext>
            </a:extLst>
          </p:cNvPr>
          <p:cNvCxnSpPr>
            <a:stCxn id="174" idx="6"/>
            <a:endCxn id="166" idx="2"/>
          </p:cNvCxnSpPr>
          <p:nvPr/>
        </p:nvCxnSpPr>
        <p:spPr>
          <a:xfrm>
            <a:off x="10791825" y="584228"/>
            <a:ext cx="438152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8835FF8-81C6-40C8-9182-26C03F092E13}"/>
              </a:ext>
            </a:extLst>
          </p:cNvPr>
          <p:cNvCxnSpPr>
            <a:stCxn id="149" idx="6"/>
            <a:endCxn id="166" idx="2"/>
          </p:cNvCxnSpPr>
          <p:nvPr/>
        </p:nvCxnSpPr>
        <p:spPr>
          <a:xfrm>
            <a:off x="10801352" y="1785938"/>
            <a:ext cx="428625" cy="8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2C28DDA-58EF-4587-AC28-EAB4B8AA7135}"/>
              </a:ext>
            </a:extLst>
          </p:cNvPr>
          <p:cNvCxnSpPr>
            <a:stCxn id="149" idx="6"/>
            <a:endCxn id="167" idx="2"/>
          </p:cNvCxnSpPr>
          <p:nvPr/>
        </p:nvCxnSpPr>
        <p:spPr>
          <a:xfrm>
            <a:off x="10801352" y="1785938"/>
            <a:ext cx="438150" cy="48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C8A905B-02E8-42B2-AB49-52552B5AB818}"/>
              </a:ext>
            </a:extLst>
          </p:cNvPr>
          <p:cNvCxnSpPr>
            <a:stCxn id="149" idx="6"/>
            <a:endCxn id="168" idx="2"/>
          </p:cNvCxnSpPr>
          <p:nvPr/>
        </p:nvCxnSpPr>
        <p:spPr>
          <a:xfrm>
            <a:off x="10801352" y="1785938"/>
            <a:ext cx="457202" cy="8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CD09521-1CE0-4A21-81C8-C5E399ED7A9E}"/>
              </a:ext>
            </a:extLst>
          </p:cNvPr>
          <p:cNvCxnSpPr>
            <a:stCxn id="150" idx="6"/>
            <a:endCxn id="168" idx="2"/>
          </p:cNvCxnSpPr>
          <p:nvPr/>
        </p:nvCxnSpPr>
        <p:spPr>
          <a:xfrm>
            <a:off x="10801352" y="2185988"/>
            <a:ext cx="457202" cy="48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FC8DD1C-D1FC-4176-BFDC-73D05404DD7A}"/>
              </a:ext>
            </a:extLst>
          </p:cNvPr>
          <p:cNvCxnSpPr>
            <a:stCxn id="151" idx="6"/>
            <a:endCxn id="168" idx="2"/>
          </p:cNvCxnSpPr>
          <p:nvPr/>
        </p:nvCxnSpPr>
        <p:spPr>
          <a:xfrm>
            <a:off x="10810877" y="2586038"/>
            <a:ext cx="447677" cy="8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0DAFEFB-19D2-4C19-AFD7-A4A9D1FE24BD}"/>
              </a:ext>
            </a:extLst>
          </p:cNvPr>
          <p:cNvCxnSpPr>
            <a:stCxn id="152" idx="6"/>
            <a:endCxn id="170" idx="2"/>
          </p:cNvCxnSpPr>
          <p:nvPr/>
        </p:nvCxnSpPr>
        <p:spPr>
          <a:xfrm>
            <a:off x="10810877" y="3453711"/>
            <a:ext cx="457202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42211D8E-4DA7-4A80-9ACE-2FEA3D5B2808}"/>
              </a:ext>
            </a:extLst>
          </p:cNvPr>
          <p:cNvCxnSpPr>
            <a:stCxn id="153" idx="6"/>
            <a:endCxn id="171" idx="2"/>
          </p:cNvCxnSpPr>
          <p:nvPr/>
        </p:nvCxnSpPr>
        <p:spPr>
          <a:xfrm>
            <a:off x="10820402" y="3853761"/>
            <a:ext cx="447677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0DDD961-2C7F-4E2E-A636-E0116F34273A}"/>
              </a:ext>
            </a:extLst>
          </p:cNvPr>
          <p:cNvCxnSpPr>
            <a:stCxn id="153" idx="6"/>
            <a:endCxn id="168" idx="2"/>
          </p:cNvCxnSpPr>
          <p:nvPr/>
        </p:nvCxnSpPr>
        <p:spPr>
          <a:xfrm flipV="1">
            <a:off x="10820402" y="2666545"/>
            <a:ext cx="438152" cy="118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2E061E1-F8A8-4FF4-B73F-21C9A132841D}"/>
              </a:ext>
            </a:extLst>
          </p:cNvPr>
          <p:cNvCxnSpPr>
            <a:cxnSpLocks/>
            <a:stCxn id="155" idx="6"/>
            <a:endCxn id="168" idx="2"/>
          </p:cNvCxnSpPr>
          <p:nvPr/>
        </p:nvCxnSpPr>
        <p:spPr>
          <a:xfrm flipV="1">
            <a:off x="10829927" y="2666545"/>
            <a:ext cx="428627" cy="198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06E7DD8-6DE5-4A23-B707-F9D23EC0393B}"/>
              </a:ext>
            </a:extLst>
          </p:cNvPr>
          <p:cNvCxnSpPr>
            <a:stCxn id="155" idx="6"/>
            <a:endCxn id="169" idx="2"/>
          </p:cNvCxnSpPr>
          <p:nvPr/>
        </p:nvCxnSpPr>
        <p:spPr>
          <a:xfrm flipV="1">
            <a:off x="10829927" y="3065403"/>
            <a:ext cx="428627" cy="158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27880B3-440C-41CC-8BA3-645D0D29D84A}"/>
              </a:ext>
            </a:extLst>
          </p:cNvPr>
          <p:cNvCxnSpPr>
            <a:stCxn id="152" idx="6"/>
            <a:endCxn id="168" idx="2"/>
          </p:cNvCxnSpPr>
          <p:nvPr/>
        </p:nvCxnSpPr>
        <p:spPr>
          <a:xfrm flipV="1">
            <a:off x="10810877" y="2666545"/>
            <a:ext cx="447677" cy="78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B4816C3-11B3-4F9E-AF77-64447DF0AB87}"/>
                  </a:ext>
                </a:extLst>
              </p:cNvPr>
              <p:cNvSpPr txBox="1"/>
              <p:nvPr/>
            </p:nvSpPr>
            <p:spPr>
              <a:xfrm>
                <a:off x="11268079" y="4543549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B4816C3-11B3-4F9E-AF77-64447DF0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079" y="4543549"/>
                <a:ext cx="309380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TextBox 227">
            <a:extLst>
              <a:ext uri="{FF2B5EF4-FFF2-40B4-BE49-F238E27FC236}">
                <a16:creationId xmlns:a16="http://schemas.microsoft.com/office/drawing/2014/main" id="{B7037D5D-707B-42D0-935B-7EB222F69E2C}"/>
              </a:ext>
            </a:extLst>
          </p:cNvPr>
          <p:cNvSpPr txBox="1"/>
          <p:nvPr/>
        </p:nvSpPr>
        <p:spPr>
          <a:xfrm>
            <a:off x="8177083" y="1714525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 all images</a:t>
            </a:r>
            <a:endParaRPr lang="en-GB" dirty="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3287A73-EC25-4E42-B0E5-04E186AC2367}"/>
              </a:ext>
            </a:extLst>
          </p:cNvPr>
          <p:cNvCxnSpPr>
            <a:stCxn id="152" idx="6"/>
            <a:endCxn id="167" idx="2"/>
          </p:cNvCxnSpPr>
          <p:nvPr/>
        </p:nvCxnSpPr>
        <p:spPr>
          <a:xfrm flipV="1">
            <a:off x="10810877" y="2270933"/>
            <a:ext cx="428625" cy="118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8F54D9C-01C6-4402-A11E-4CFBC775A060}"/>
              </a:ext>
            </a:extLst>
          </p:cNvPr>
          <p:cNvCxnSpPr>
            <a:stCxn id="153" idx="6"/>
            <a:endCxn id="170" idx="2"/>
          </p:cNvCxnSpPr>
          <p:nvPr/>
        </p:nvCxnSpPr>
        <p:spPr>
          <a:xfrm flipV="1">
            <a:off x="10820402" y="346545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108A7270-B5AE-40C6-A60D-C9D76451DD2F}"/>
              </a:ext>
            </a:extLst>
          </p:cNvPr>
          <p:cNvCxnSpPr>
            <a:stCxn id="154" idx="6"/>
            <a:endCxn id="171" idx="2"/>
          </p:cNvCxnSpPr>
          <p:nvPr/>
        </p:nvCxnSpPr>
        <p:spPr>
          <a:xfrm flipV="1">
            <a:off x="10820402" y="386550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3E58113-5D0D-4A4C-B2D9-BA3A717BCE6D}"/>
              </a:ext>
            </a:extLst>
          </p:cNvPr>
          <p:cNvCxnSpPr>
            <a:stCxn id="155" idx="6"/>
            <a:endCxn id="167" idx="2"/>
          </p:cNvCxnSpPr>
          <p:nvPr/>
        </p:nvCxnSpPr>
        <p:spPr>
          <a:xfrm flipV="1">
            <a:off x="10829927" y="2270933"/>
            <a:ext cx="409575" cy="238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Arrow: Right 236">
            <a:extLst>
              <a:ext uri="{FF2B5EF4-FFF2-40B4-BE49-F238E27FC236}">
                <a16:creationId xmlns:a16="http://schemas.microsoft.com/office/drawing/2014/main" id="{DA0C5401-07F8-472F-9F41-D32AC2B64AC5}"/>
              </a:ext>
            </a:extLst>
          </p:cNvPr>
          <p:cNvSpPr/>
          <p:nvPr/>
        </p:nvSpPr>
        <p:spPr>
          <a:xfrm>
            <a:off x="3914776" y="3865502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Arrow: Right 237">
            <a:extLst>
              <a:ext uri="{FF2B5EF4-FFF2-40B4-BE49-F238E27FC236}">
                <a16:creationId xmlns:a16="http://schemas.microsoft.com/office/drawing/2014/main" id="{ADA4ABC6-A634-4B70-9827-DA1213A8E932}"/>
              </a:ext>
            </a:extLst>
          </p:cNvPr>
          <p:cNvSpPr/>
          <p:nvPr/>
        </p:nvSpPr>
        <p:spPr>
          <a:xfrm>
            <a:off x="5886452" y="3865502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5AAE780F-A400-4573-8CFF-CF6709F85BD7}"/>
              </a:ext>
            </a:extLst>
          </p:cNvPr>
          <p:cNvSpPr/>
          <p:nvPr/>
        </p:nvSpPr>
        <p:spPr>
          <a:xfrm>
            <a:off x="7981952" y="3855914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F52508D-0493-418E-AC4E-AA711D49D2A1}"/>
              </a:ext>
            </a:extLst>
          </p:cNvPr>
          <p:cNvSpPr txBox="1"/>
          <p:nvPr/>
        </p:nvSpPr>
        <p:spPr>
          <a:xfrm>
            <a:off x="-27774" y="3601348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5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5D4229-B255-46DF-A18C-4C9B19FBC6AB}"/>
              </a:ext>
            </a:extLst>
          </p:cNvPr>
          <p:cNvSpPr/>
          <p:nvPr/>
        </p:nvSpPr>
        <p:spPr>
          <a:xfrm>
            <a:off x="4459564" y="60411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B48D9D-A08E-44D8-A08E-D03B5F87AF43}"/>
              </a:ext>
            </a:extLst>
          </p:cNvPr>
          <p:cNvSpPr/>
          <p:nvPr/>
        </p:nvSpPr>
        <p:spPr>
          <a:xfrm>
            <a:off x="6096000" y="229785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3DF4B3-FE1E-47FE-8301-41B59A94A23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75856" y="1384603"/>
            <a:ext cx="960197" cy="10471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FC053B-A830-4900-8C0F-333885D8D232}"/>
              </a:ext>
            </a:extLst>
          </p:cNvPr>
          <p:cNvSpPr txBox="1"/>
          <p:nvPr/>
        </p:nvSpPr>
        <p:spPr>
          <a:xfrm>
            <a:off x="4506367" y="8766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4AD92-4E50-4DAC-ADAC-95564A8F159A}"/>
              </a:ext>
            </a:extLst>
          </p:cNvPr>
          <p:cNvSpPr txBox="1"/>
          <p:nvPr/>
        </p:nvSpPr>
        <p:spPr>
          <a:xfrm>
            <a:off x="6142803" y="257038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Node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8472E-B92A-48C9-8817-6D98D7A5C144}"/>
              </a:ext>
            </a:extLst>
          </p:cNvPr>
          <p:cNvSpPr txBox="1"/>
          <p:nvPr/>
        </p:nvSpPr>
        <p:spPr>
          <a:xfrm>
            <a:off x="5709865" y="1471895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Edge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3E1B8C-43ED-4BFD-BBF7-AF963448F898}"/>
              </a:ext>
            </a:extLst>
          </p:cNvPr>
          <p:cNvSpPr/>
          <p:nvPr/>
        </p:nvSpPr>
        <p:spPr>
          <a:xfrm>
            <a:off x="3473042" y="360727"/>
            <a:ext cx="4714613" cy="3162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8BDA5-9EB9-4114-9354-E2C5FDA5C707}"/>
              </a:ext>
            </a:extLst>
          </p:cNvPr>
          <p:cNvSpPr txBox="1"/>
          <p:nvPr/>
        </p:nvSpPr>
        <p:spPr>
          <a:xfrm>
            <a:off x="3739850" y="3338710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Graph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AF1DD5-890E-4574-BCCB-4A633B14D92D}"/>
              </a:ext>
            </a:extLst>
          </p:cNvPr>
          <p:cNvSpPr/>
          <p:nvPr/>
        </p:nvSpPr>
        <p:spPr>
          <a:xfrm>
            <a:off x="8116950" y="4845804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4532A6-D47C-4234-A212-69CB52B32C48}"/>
              </a:ext>
            </a:extLst>
          </p:cNvPr>
          <p:cNvSpPr/>
          <p:nvPr/>
        </p:nvSpPr>
        <p:spPr>
          <a:xfrm>
            <a:off x="8116950" y="4103615"/>
            <a:ext cx="391886" cy="3744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BC462-1989-491C-8782-AF9C84D5C98C}"/>
              </a:ext>
            </a:extLst>
          </p:cNvPr>
          <p:cNvSpPr/>
          <p:nvPr/>
        </p:nvSpPr>
        <p:spPr>
          <a:xfrm>
            <a:off x="9677034" y="5126490"/>
            <a:ext cx="391886" cy="374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FE2DCA-5158-46A8-A1F5-7439436766DA}"/>
              </a:ext>
            </a:extLst>
          </p:cNvPr>
          <p:cNvCxnSpPr>
            <a:cxnSpLocks/>
            <a:stCxn id="28" idx="2"/>
            <a:endCxn id="25" idx="6"/>
          </p:cNvCxnSpPr>
          <p:nvPr/>
        </p:nvCxnSpPr>
        <p:spPr>
          <a:xfrm flipH="1" flipV="1">
            <a:off x="8508836" y="4296860"/>
            <a:ext cx="1168198" cy="38887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B996376-C33B-4C0B-8E2D-3CD14454D546}"/>
              </a:ext>
            </a:extLst>
          </p:cNvPr>
          <p:cNvSpPr/>
          <p:nvPr/>
        </p:nvSpPr>
        <p:spPr>
          <a:xfrm>
            <a:off x="9677034" y="4498421"/>
            <a:ext cx="391886" cy="37446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14A43C-A85E-4638-BBB0-449BEC9AD7A0}"/>
              </a:ext>
            </a:extLst>
          </p:cNvPr>
          <p:cNvSpPr/>
          <p:nvPr/>
        </p:nvSpPr>
        <p:spPr>
          <a:xfrm>
            <a:off x="8116950" y="4109625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7895CE-771E-4616-9F21-093C82BFDDD6}"/>
              </a:ext>
            </a:extLst>
          </p:cNvPr>
          <p:cNvSpPr/>
          <p:nvPr/>
        </p:nvSpPr>
        <p:spPr>
          <a:xfrm>
            <a:off x="8116950" y="5563050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DC91E9-3AE5-4AD4-A04E-63AED4A7F768}"/>
              </a:ext>
            </a:extLst>
          </p:cNvPr>
          <p:cNvSpPr/>
          <p:nvPr/>
        </p:nvSpPr>
        <p:spPr>
          <a:xfrm>
            <a:off x="8116950" y="6246446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94A38D-26F7-4558-ADD6-AFA52E25E23E}"/>
              </a:ext>
            </a:extLst>
          </p:cNvPr>
          <p:cNvSpPr/>
          <p:nvPr/>
        </p:nvSpPr>
        <p:spPr>
          <a:xfrm>
            <a:off x="9677034" y="4498495"/>
            <a:ext cx="391886" cy="374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78FB33-9147-4A50-A2D6-FFA275D3ECD4}"/>
              </a:ext>
            </a:extLst>
          </p:cNvPr>
          <p:cNvSpPr/>
          <p:nvPr/>
        </p:nvSpPr>
        <p:spPr>
          <a:xfrm>
            <a:off x="9677034" y="5794472"/>
            <a:ext cx="391886" cy="374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A13989-A9CC-4B23-A591-F5BA9CB059EC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8508836" y="4303951"/>
            <a:ext cx="1168198" cy="167775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FDC4DF-A84B-45A3-9D4D-B69117C52735}"/>
              </a:ext>
            </a:extLst>
          </p:cNvPr>
          <p:cNvCxnSpPr>
            <a:cxnSpLocks/>
            <a:stCxn id="28" idx="2"/>
            <a:endCxn id="10" idx="6"/>
          </p:cNvCxnSpPr>
          <p:nvPr/>
        </p:nvCxnSpPr>
        <p:spPr>
          <a:xfrm flipH="1">
            <a:off x="8508836" y="4685730"/>
            <a:ext cx="1168198" cy="347309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4936D4-4BAE-4361-9CA6-DA5FABD0597B}"/>
              </a:ext>
            </a:extLst>
          </p:cNvPr>
          <p:cNvCxnSpPr>
            <a:cxnSpLocks/>
            <a:stCxn id="18" idx="2"/>
            <a:endCxn id="26" idx="6"/>
          </p:cNvCxnSpPr>
          <p:nvPr/>
        </p:nvCxnSpPr>
        <p:spPr>
          <a:xfrm flipH="1">
            <a:off x="8508836" y="5313725"/>
            <a:ext cx="1168198" cy="43656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65EAAD-A2A4-41BD-9A93-EE16CC85344B}"/>
              </a:ext>
            </a:extLst>
          </p:cNvPr>
          <p:cNvCxnSpPr>
            <a:cxnSpLocks/>
            <a:stCxn id="18" idx="2"/>
            <a:endCxn id="27" idx="6"/>
          </p:cNvCxnSpPr>
          <p:nvPr/>
        </p:nvCxnSpPr>
        <p:spPr>
          <a:xfrm flipH="1">
            <a:off x="8508836" y="5313725"/>
            <a:ext cx="1168198" cy="1119956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95A741F-1729-4E8A-93DA-7A59EEA51790}"/>
              </a:ext>
            </a:extLst>
          </p:cNvPr>
          <p:cNvSpPr txBox="1"/>
          <p:nvPr/>
        </p:nvSpPr>
        <p:spPr>
          <a:xfrm>
            <a:off x="6903712" y="410361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8220B1-A8DA-4528-B788-C2B926D487E0}"/>
              </a:ext>
            </a:extLst>
          </p:cNvPr>
          <p:cNvSpPr txBox="1"/>
          <p:nvPr/>
        </p:nvSpPr>
        <p:spPr>
          <a:xfrm>
            <a:off x="6901108" y="485747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92DBFA-E045-4764-98F7-67CC76F56288}"/>
              </a:ext>
            </a:extLst>
          </p:cNvPr>
          <p:cNvSpPr txBox="1"/>
          <p:nvPr/>
        </p:nvSpPr>
        <p:spPr>
          <a:xfrm>
            <a:off x="6882172" y="556958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C5A29D-8828-4E5D-A44A-4078602E77F1}"/>
              </a:ext>
            </a:extLst>
          </p:cNvPr>
          <p:cNvSpPr txBox="1"/>
          <p:nvPr/>
        </p:nvSpPr>
        <p:spPr>
          <a:xfrm>
            <a:off x="6901107" y="62851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47069B-0D94-4213-87B9-046CDA3EFE96}"/>
              </a:ext>
            </a:extLst>
          </p:cNvPr>
          <p:cNvSpPr txBox="1"/>
          <p:nvPr/>
        </p:nvSpPr>
        <p:spPr>
          <a:xfrm>
            <a:off x="10068920" y="4503558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C28678-8341-4DFA-93F1-12F14D6C0B84}"/>
              </a:ext>
            </a:extLst>
          </p:cNvPr>
          <p:cNvSpPr txBox="1"/>
          <p:nvPr/>
        </p:nvSpPr>
        <p:spPr>
          <a:xfrm>
            <a:off x="10068920" y="5102381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AA6557-8C7B-4A6C-88B4-0B2B88A3238A}"/>
              </a:ext>
            </a:extLst>
          </p:cNvPr>
          <p:cNvSpPr txBox="1"/>
          <p:nvPr/>
        </p:nvSpPr>
        <p:spPr>
          <a:xfrm>
            <a:off x="10068920" y="5774306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Product 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E208D0-C1C9-4A8F-B087-B3775124BA37}"/>
              </a:ext>
            </a:extLst>
          </p:cNvPr>
          <p:cNvCxnSpPr>
            <a:cxnSpLocks/>
            <a:stCxn id="29" idx="2"/>
            <a:endCxn id="27" idx="6"/>
          </p:cNvCxnSpPr>
          <p:nvPr/>
        </p:nvCxnSpPr>
        <p:spPr>
          <a:xfrm flipH="1">
            <a:off x="8508836" y="5981707"/>
            <a:ext cx="1168198" cy="451974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7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5D4229-B255-46DF-A18C-4C9B19FBC6AB}"/>
              </a:ext>
            </a:extLst>
          </p:cNvPr>
          <p:cNvSpPr/>
          <p:nvPr/>
        </p:nvSpPr>
        <p:spPr>
          <a:xfrm>
            <a:off x="4459564" y="60411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B48D9D-A08E-44D8-A08E-D03B5F87AF43}"/>
              </a:ext>
            </a:extLst>
          </p:cNvPr>
          <p:cNvSpPr/>
          <p:nvPr/>
        </p:nvSpPr>
        <p:spPr>
          <a:xfrm>
            <a:off x="6096000" y="229785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3DF4B3-FE1E-47FE-8301-41B59A94A23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275856" y="1384603"/>
            <a:ext cx="960197" cy="10471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FC053B-A830-4900-8C0F-333885D8D232}"/>
              </a:ext>
            </a:extLst>
          </p:cNvPr>
          <p:cNvSpPr txBox="1"/>
          <p:nvPr/>
        </p:nvSpPr>
        <p:spPr>
          <a:xfrm>
            <a:off x="4506367" y="8766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ELEM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4AD92-4E50-4DAC-ADAC-95564A8F159A}"/>
              </a:ext>
            </a:extLst>
          </p:cNvPr>
          <p:cNvSpPr txBox="1"/>
          <p:nvPr/>
        </p:nvSpPr>
        <p:spPr>
          <a:xfrm>
            <a:off x="6142803" y="25703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ELEM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8472E-B92A-48C9-8817-6D98D7A5C144}"/>
              </a:ext>
            </a:extLst>
          </p:cNvPr>
          <p:cNvSpPr txBox="1"/>
          <p:nvPr/>
        </p:nvSpPr>
        <p:spPr>
          <a:xfrm>
            <a:off x="5709865" y="1471895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Edge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42DBF-276D-4C84-B4E3-125788859DC9}"/>
              </a:ext>
            </a:extLst>
          </p:cNvPr>
          <p:cNvSpPr txBox="1"/>
          <p:nvPr/>
        </p:nvSpPr>
        <p:spPr>
          <a:xfrm>
            <a:off x="5408568" y="401017"/>
            <a:ext cx="1222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Node Attributes:</a:t>
            </a:r>
          </a:p>
          <a:p>
            <a:pPr marL="342900" indent="-342900">
              <a:buAutoNum type="arabicPeriod"/>
            </a:pPr>
            <a:r>
              <a:rPr lang="en-IN" sz="1200" dirty="0"/>
              <a:t>INC1</a:t>
            </a:r>
          </a:p>
          <a:p>
            <a:pPr marL="342900" indent="-342900">
              <a:buAutoNum type="arabicPeriod"/>
            </a:pPr>
            <a:r>
              <a:rPr lang="en-IN" sz="1200" dirty="0"/>
              <a:t>SITE1 etc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6603C-1E10-454D-B9E9-FA83117AA281}"/>
              </a:ext>
            </a:extLst>
          </p:cNvPr>
          <p:cNvSpPr txBox="1"/>
          <p:nvPr/>
        </p:nvSpPr>
        <p:spPr>
          <a:xfrm>
            <a:off x="6952274" y="1942051"/>
            <a:ext cx="1222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Node Attributes:</a:t>
            </a:r>
          </a:p>
          <a:p>
            <a:pPr marL="342900" indent="-342900">
              <a:buAutoNum type="arabicPeriod"/>
            </a:pPr>
            <a:r>
              <a:rPr lang="en-IN" sz="1200" dirty="0"/>
              <a:t>INC2</a:t>
            </a:r>
          </a:p>
          <a:p>
            <a:pPr marL="342900" indent="-342900">
              <a:buAutoNum type="arabicPeriod"/>
            </a:pPr>
            <a:r>
              <a:rPr lang="en-IN" sz="1200" dirty="0"/>
              <a:t>SITE2 etc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72F01-AB07-4B71-A104-F74E98E01856}"/>
              </a:ext>
            </a:extLst>
          </p:cNvPr>
          <p:cNvSpPr txBox="1"/>
          <p:nvPr/>
        </p:nvSpPr>
        <p:spPr>
          <a:xfrm>
            <a:off x="4458345" y="1683860"/>
            <a:ext cx="1704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Edge Attributes:</a:t>
            </a:r>
          </a:p>
          <a:p>
            <a:pPr marL="228600" indent="-228600">
              <a:buAutoNum type="arabicPeriod"/>
            </a:pPr>
            <a:r>
              <a:rPr lang="en-IN" sz="1200" dirty="0"/>
              <a:t>Association Type</a:t>
            </a:r>
          </a:p>
          <a:p>
            <a:pPr marL="228600" indent="-228600">
              <a:buAutoNum type="arabicPeriod"/>
            </a:pPr>
            <a:r>
              <a:rPr lang="en-IN" sz="1200" dirty="0"/>
              <a:t>No of times </a:t>
            </a:r>
            <a:br>
              <a:rPr lang="en-IN" sz="1200" dirty="0"/>
            </a:br>
            <a:r>
              <a:rPr lang="en-IN" sz="1200" dirty="0"/>
              <a:t>association occurred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797DA-551B-4E44-A607-05B860A8BECB}"/>
              </a:ext>
            </a:extLst>
          </p:cNvPr>
          <p:cNvSpPr/>
          <p:nvPr/>
        </p:nvSpPr>
        <p:spPr>
          <a:xfrm>
            <a:off x="1402080" y="4511040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B65830-A352-4BB8-A8E6-0F81939BB44B}"/>
              </a:ext>
            </a:extLst>
          </p:cNvPr>
          <p:cNvSpPr/>
          <p:nvPr/>
        </p:nvSpPr>
        <p:spPr>
          <a:xfrm>
            <a:off x="2312910" y="3496492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007D85-DD8C-42F6-8E95-21A4C2842859}"/>
              </a:ext>
            </a:extLst>
          </p:cNvPr>
          <p:cNvCxnSpPr>
            <a:cxnSpLocks/>
            <a:stCxn id="3" idx="7"/>
            <a:endCxn id="14" idx="3"/>
          </p:cNvCxnSpPr>
          <p:nvPr/>
        </p:nvCxnSpPr>
        <p:spPr>
          <a:xfrm flipV="1">
            <a:off x="1736576" y="3816121"/>
            <a:ext cx="633724" cy="749759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E9E9D4-E0F3-4AFE-92D7-166471019BCA}"/>
              </a:ext>
            </a:extLst>
          </p:cNvPr>
          <p:cNvSpPr/>
          <p:nvPr/>
        </p:nvSpPr>
        <p:spPr>
          <a:xfrm>
            <a:off x="3097336" y="4702077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FE1D5B-653B-462B-B2F1-AD8442B80134}"/>
              </a:ext>
            </a:extLst>
          </p:cNvPr>
          <p:cNvSpPr/>
          <p:nvPr/>
        </p:nvSpPr>
        <p:spPr>
          <a:xfrm>
            <a:off x="4190055" y="3089895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A6F7E2-49CC-4391-87E4-C31CC33F9A6F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3431832" y="3409524"/>
            <a:ext cx="815613" cy="1347393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2DDEA5A-B302-47DB-81BA-70CDC9ED27E4}"/>
              </a:ext>
            </a:extLst>
          </p:cNvPr>
          <p:cNvSpPr/>
          <p:nvPr/>
        </p:nvSpPr>
        <p:spPr>
          <a:xfrm>
            <a:off x="5360252" y="4698274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EF2513-0401-4476-ACA7-15D3DABA093E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>
            <a:off x="3489222" y="4885509"/>
            <a:ext cx="1871030" cy="3803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F30BB4-0279-4478-8E67-060207192656}"/>
              </a:ext>
            </a:extLst>
          </p:cNvPr>
          <p:cNvCxnSpPr>
            <a:cxnSpLocks/>
            <a:stCxn id="21" idx="1"/>
            <a:endCxn id="19" idx="5"/>
          </p:cNvCxnSpPr>
          <p:nvPr/>
        </p:nvCxnSpPr>
        <p:spPr>
          <a:xfrm flipH="1" flipV="1">
            <a:off x="4524551" y="3409524"/>
            <a:ext cx="893091" cy="1343590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516518-E523-4D26-98D8-3CFBBB225BFF}"/>
              </a:ext>
            </a:extLst>
          </p:cNvPr>
          <p:cNvSpPr/>
          <p:nvPr/>
        </p:nvSpPr>
        <p:spPr>
          <a:xfrm>
            <a:off x="8116950" y="5807262"/>
            <a:ext cx="391886" cy="374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C794A3D-78CA-4074-A544-FF77575CA66B}"/>
              </a:ext>
            </a:extLst>
          </p:cNvPr>
          <p:cNvSpPr/>
          <p:nvPr/>
        </p:nvSpPr>
        <p:spPr>
          <a:xfrm>
            <a:off x="8799020" y="4081319"/>
            <a:ext cx="391886" cy="3744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080486-CAFB-400C-BEF3-76616F33F592}"/>
              </a:ext>
            </a:extLst>
          </p:cNvPr>
          <p:cNvCxnSpPr>
            <a:cxnSpLocks/>
            <a:stCxn id="48" idx="0"/>
            <a:endCxn id="49" idx="3"/>
          </p:cNvCxnSpPr>
          <p:nvPr/>
        </p:nvCxnSpPr>
        <p:spPr>
          <a:xfrm flipV="1">
            <a:off x="8312893" y="4400948"/>
            <a:ext cx="543517" cy="1406314"/>
          </a:xfrm>
          <a:prstGeom prst="line">
            <a:avLst/>
          </a:prstGeom>
          <a:ln w="603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DFB6F1B-F4BE-4E5D-BC93-D42F81373E05}"/>
              </a:ext>
            </a:extLst>
          </p:cNvPr>
          <p:cNvSpPr/>
          <p:nvPr/>
        </p:nvSpPr>
        <p:spPr>
          <a:xfrm>
            <a:off x="9872977" y="5593624"/>
            <a:ext cx="391886" cy="3744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BD89E1-D892-434E-8DA4-E1A94BB0A28B}"/>
              </a:ext>
            </a:extLst>
          </p:cNvPr>
          <p:cNvCxnSpPr>
            <a:cxnSpLocks/>
            <a:stCxn id="51" idx="2"/>
            <a:endCxn id="48" idx="6"/>
          </p:cNvCxnSpPr>
          <p:nvPr/>
        </p:nvCxnSpPr>
        <p:spPr>
          <a:xfrm flipH="1">
            <a:off x="8508836" y="5780859"/>
            <a:ext cx="1364141" cy="213638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C78E9C-79F7-4C5B-BBB3-225D376B07DA}"/>
              </a:ext>
            </a:extLst>
          </p:cNvPr>
          <p:cNvCxnSpPr>
            <a:cxnSpLocks/>
            <a:stCxn id="51" idx="1"/>
            <a:endCxn id="49" idx="5"/>
          </p:cNvCxnSpPr>
          <p:nvPr/>
        </p:nvCxnSpPr>
        <p:spPr>
          <a:xfrm flipH="1" flipV="1">
            <a:off x="9133516" y="4400948"/>
            <a:ext cx="796851" cy="1247516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1DED991-3785-47D8-9697-024DE2DDC236}"/>
              </a:ext>
            </a:extLst>
          </p:cNvPr>
          <p:cNvSpPr/>
          <p:nvPr/>
        </p:nvSpPr>
        <p:spPr>
          <a:xfrm>
            <a:off x="10455424" y="3870961"/>
            <a:ext cx="391886" cy="37446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46F769-EBB3-4A47-AADA-13F50E186936}"/>
              </a:ext>
            </a:extLst>
          </p:cNvPr>
          <p:cNvCxnSpPr>
            <a:cxnSpLocks/>
            <a:stCxn id="54" idx="2"/>
            <a:endCxn id="49" idx="6"/>
          </p:cNvCxnSpPr>
          <p:nvPr/>
        </p:nvCxnSpPr>
        <p:spPr>
          <a:xfrm flipH="1">
            <a:off x="9190906" y="4058196"/>
            <a:ext cx="1264518" cy="210358"/>
          </a:xfrm>
          <a:prstGeom prst="line">
            <a:avLst/>
          </a:prstGeom>
          <a:ln w="603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5DE1B8-9818-4567-AC61-E552D83B1D86}"/>
              </a:ext>
            </a:extLst>
          </p:cNvPr>
          <p:cNvCxnSpPr>
            <a:cxnSpLocks/>
            <a:stCxn id="51" idx="7"/>
            <a:endCxn id="54" idx="4"/>
          </p:cNvCxnSpPr>
          <p:nvPr/>
        </p:nvCxnSpPr>
        <p:spPr>
          <a:xfrm flipV="1">
            <a:off x="10207473" y="4245430"/>
            <a:ext cx="443894" cy="1403034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F9F2400-A044-469E-9E9A-DB8BC60E6945}"/>
              </a:ext>
            </a:extLst>
          </p:cNvPr>
          <p:cNvCxnSpPr>
            <a:cxnSpLocks/>
            <a:stCxn id="54" idx="3"/>
            <a:endCxn id="48" idx="7"/>
          </p:cNvCxnSpPr>
          <p:nvPr/>
        </p:nvCxnSpPr>
        <p:spPr>
          <a:xfrm flipH="1">
            <a:off x="8451446" y="4190590"/>
            <a:ext cx="2061368" cy="1671512"/>
          </a:xfrm>
          <a:prstGeom prst="line">
            <a:avLst/>
          </a:prstGeom>
          <a:ln w="603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A549977-CF48-4EEB-B8E9-DE5A81EFA311}"/>
              </a:ext>
            </a:extLst>
          </p:cNvPr>
          <p:cNvCxnSpPr>
            <a:cxnSpLocks/>
            <a:stCxn id="84" idx="2"/>
            <a:endCxn id="51" idx="5"/>
          </p:cNvCxnSpPr>
          <p:nvPr/>
        </p:nvCxnSpPr>
        <p:spPr>
          <a:xfrm flipH="1">
            <a:off x="10207473" y="5862102"/>
            <a:ext cx="1152302" cy="51151"/>
          </a:xfrm>
          <a:prstGeom prst="line">
            <a:avLst/>
          </a:prstGeom>
          <a:ln w="6032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E99FF715-0149-4365-A022-3FD5FA9AEBA3}"/>
              </a:ext>
            </a:extLst>
          </p:cNvPr>
          <p:cNvSpPr/>
          <p:nvPr/>
        </p:nvSpPr>
        <p:spPr>
          <a:xfrm>
            <a:off x="11359775" y="5674867"/>
            <a:ext cx="391886" cy="37446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0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E90CE7D835DF49A54E7D3F39A82871" ma:contentTypeVersion="10" ma:contentTypeDescription="Create a new document." ma:contentTypeScope="" ma:versionID="ecb1bcfb5513d0ca4ca2e29515166e3d">
  <xsd:schema xmlns:xsd="http://www.w3.org/2001/XMLSchema" xmlns:xs="http://www.w3.org/2001/XMLSchema" xmlns:p="http://schemas.microsoft.com/office/2006/metadata/properties" xmlns:ns3="bdd987ea-5e3c-4d73-ab5b-afe2844564b9" xmlns:ns4="8eab65b4-4232-441d-b263-cd52eab97547" targetNamespace="http://schemas.microsoft.com/office/2006/metadata/properties" ma:root="true" ma:fieldsID="1c60ee05aeafbf51a253cd522014a061" ns3:_="" ns4:_="">
    <xsd:import namespace="bdd987ea-5e3c-4d73-ab5b-afe2844564b9"/>
    <xsd:import namespace="8eab65b4-4232-441d-b263-cd52eab975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987ea-5e3c-4d73-ab5b-afe284456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b65b4-4232-441d-b263-cd52eab975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6DA301-B763-471A-885E-1C88D4229E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27A59-C278-4924-A82B-D355207D07D3}">
  <ds:schemaRefs>
    <ds:schemaRef ds:uri="http://purl.org/dc/elements/1.1/"/>
    <ds:schemaRef ds:uri="bdd987ea-5e3c-4d73-ab5b-afe2844564b9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eab65b4-4232-441d-b263-cd52eab9754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141BA4-1192-479A-9875-9E50B86A06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d987ea-5e3c-4d73-ab5b-afe2844564b9"/>
    <ds:schemaRef ds:uri="8eab65b4-4232-441d-b263-cd52eab975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7669</TotalTime>
  <Words>356</Words>
  <Application>Microsoft Office PowerPoint</Application>
  <PresentationFormat>Widescreen</PresentationFormat>
  <Paragraphs>301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Nath,D,Dipankar,JSN4 R</dc:creator>
  <cp:lastModifiedBy>Dipankar Nath</cp:lastModifiedBy>
  <cp:revision>27</cp:revision>
  <dcterms:created xsi:type="dcterms:W3CDTF">2019-09-22T07:28:08Z</dcterms:created>
  <dcterms:modified xsi:type="dcterms:W3CDTF">2020-03-03T20:08:10Z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0x010100E5E90CE7D835DF49A54E7D3F39A82871</vt:lpwstr>
  </property>
</Properties>
</file>