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8F02D-52FC-43DE-A3EF-3911D8FDF405}" v="1" dt="2019-09-24T11:48:5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C708F02D-52FC-43DE-A3EF-3911D8FDF405}"/>
    <pc:docChg chg="custSel addSld modSld">
      <pc:chgData name="Nath,D,Dipankar,JSN4 R" userId="68ef5e1d-3575-420b-8e94-66a68a391843" providerId="ADAL" clId="{C708F02D-52FC-43DE-A3EF-3911D8FDF405}" dt="2019-09-24T11:49:00.656" v="2" actId="478"/>
      <pc:docMkLst>
        <pc:docMk/>
      </pc:docMkLst>
      <pc:sldChg chg="delSp add">
        <pc:chgData name="Nath,D,Dipankar,JSN4 R" userId="68ef5e1d-3575-420b-8e94-66a68a391843" providerId="ADAL" clId="{C708F02D-52FC-43DE-A3EF-3911D8FDF405}" dt="2019-09-24T11:49:00.656" v="2" actId="478"/>
        <pc:sldMkLst>
          <pc:docMk/>
          <pc:sldMk cId="968639943" sldId="259"/>
        </pc:sldMkLst>
        <pc:spChg chg="del">
          <ac:chgData name="Nath,D,Dipankar,JSN4 R" userId="68ef5e1d-3575-420b-8e94-66a68a391843" providerId="ADAL" clId="{C708F02D-52FC-43DE-A3EF-3911D8FDF405}" dt="2019-09-24T11:48:59.387" v="1" actId="478"/>
          <ac:spMkLst>
            <pc:docMk/>
            <pc:sldMk cId="968639943" sldId="259"/>
            <ac:spMk id="2" creationId="{3780AB4C-E0D0-4B3D-8488-6171A05635ED}"/>
          </ac:spMkLst>
        </pc:spChg>
        <pc:spChg chg="del">
          <ac:chgData name="Nath,D,Dipankar,JSN4 R" userId="68ef5e1d-3575-420b-8e94-66a68a391843" providerId="ADAL" clId="{C708F02D-52FC-43DE-A3EF-3911D8FDF405}" dt="2019-09-24T11:49:00.656" v="2" actId="478"/>
          <ac:spMkLst>
            <pc:docMk/>
            <pc:sldMk cId="968639943" sldId="259"/>
            <ac:spMk id="3" creationId="{39C5C576-1F77-4886-870A-0B0FD7290A7F}"/>
          </ac:spMkLst>
        </pc:spChg>
      </pc:sldChg>
    </pc:docChg>
  </pc:docChgLst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3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27A59-C278-4924-A82B-D355207D07D3}">
  <ds:schemaRefs>
    <ds:schemaRef ds:uri="bdd987ea-5e3c-4d73-ab5b-afe2844564b9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8eab65b4-4232-441d-b263-cd52eab9754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39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Nath,D,Dipankar,JSN4 R</cp:lastModifiedBy>
  <cp:revision>2</cp:revision>
  <dcterms:created xsi:type="dcterms:W3CDTF">2019-09-22T07:28:08Z</dcterms:created>
  <dcterms:modified xsi:type="dcterms:W3CDTF">2019-09-24T11:49:02Z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