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73" r:id="rId14"/>
    <p:sldId id="266" r:id="rId15"/>
    <p:sldId id="267" r:id="rId16"/>
    <p:sldId id="268" r:id="rId17"/>
    <p:sldId id="269" r:id="rId18"/>
    <p:sldId id="274" r:id="rId19"/>
    <p:sldId id="275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96095" autoAdjust="0"/>
  </p:normalViewPr>
  <p:slideViewPr>
    <p:cSldViewPr snapToGrid="0">
      <p:cViewPr>
        <p:scale>
          <a:sx n="65" d="100"/>
          <a:sy n="65" d="100"/>
        </p:scale>
        <p:origin x="-2128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12/8/14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12/8/14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0850" y="1114425"/>
            <a:ext cx="11233150" cy="26384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Image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="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v0.0.1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hef_Vertical_CCan_Reg.png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099" y="6271846"/>
            <a:ext cx="535901" cy="5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24" r:id="rId13"/>
    <p:sldLayoutId id="2147483732" r:id="rId14"/>
    <p:sldLayoutId id="2147483756" r:id="rId15"/>
    <p:sldLayoutId id="2147483721" r:id="rId16"/>
    <p:sldLayoutId id="2147483733" r:id="rId17"/>
    <p:sldLayoutId id="2147483734" r:id="rId18"/>
    <p:sldLayoutId id="2147483735" r:id="rId19"/>
    <p:sldLayoutId id="2147483743" r:id="rId20"/>
    <p:sldLayoutId id="2147483744" r:id="rId21"/>
    <p:sldLayoutId id="2147483745" r:id="rId22"/>
    <p:sldLayoutId id="2147483746" r:id="rId23"/>
    <p:sldLayoutId id="2147483748" r:id="rId24"/>
    <p:sldLayoutId id="2147483749" r:id="rId25"/>
    <p:sldLayoutId id="2147483747" r:id="rId26"/>
    <p:sldLayoutId id="214748372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Remote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Sync: 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500" dirty="0" err="1" smtClean="0"/>
              <a:t>cmd</a:t>
            </a:r>
            <a:r>
              <a:rPr lang="en-US" sz="3500" dirty="0" smtClean="0"/>
              <a:t> + shift + P on Mac</a:t>
            </a:r>
          </a:p>
          <a:p>
            <a:endParaRPr lang="en-US" sz="3500" dirty="0"/>
          </a:p>
          <a:p>
            <a:r>
              <a:rPr lang="en-US" sz="3500" dirty="0" smtClean="0"/>
              <a:t>ctrl + shift + P on Windows</a:t>
            </a:r>
          </a:p>
          <a:p>
            <a:endParaRPr lang="en-US" sz="3500" dirty="0"/>
          </a:p>
          <a:p>
            <a:r>
              <a:rPr lang="en-US" sz="3500" dirty="0"/>
              <a:t>ctrl + shift + P on </a:t>
            </a:r>
            <a:r>
              <a:rPr lang="en-US" sz="3500" dirty="0" smtClean="0"/>
              <a:t>Linux</a:t>
            </a:r>
            <a:endParaRPr lang="en-US" sz="3500" dirty="0"/>
          </a:p>
        </p:txBody>
      </p:sp>
      <p:pic>
        <p:nvPicPr>
          <p:cNvPr id="6" name="Picture Placeholder 5" descr="README.md Preview - _Users_nathenharvey_.atom_packages_remote-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88" b="-2158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Your IP Address</a:t>
            </a:r>
          </a:p>
          <a:p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22</a:t>
            </a:r>
          </a:p>
          <a:p>
            <a:r>
              <a:rPr lang="en-US" dirty="0" smtClean="0"/>
              <a:t>Target directory</a:t>
            </a:r>
          </a:p>
          <a:p>
            <a:pPr lvl="1"/>
            <a:r>
              <a:rPr lang="en-US" dirty="0" smtClean="0"/>
              <a:t>/home/chef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.remote-sync.json - _Users_nathenharvey_Desktop_gilt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-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04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Ignore files</a:t>
            </a:r>
          </a:p>
          <a:p>
            <a:pPr lvl="1"/>
            <a:r>
              <a:rPr lang="nl-NL" dirty="0"/>
              <a:t>.</a:t>
            </a:r>
            <a:r>
              <a:rPr lang="nl-NL" dirty="0" err="1"/>
              <a:t>chefdk</a:t>
            </a:r>
            <a:r>
              <a:rPr lang="nl-NL" dirty="0"/>
              <a:t>/**, </a:t>
            </a:r>
            <a:endParaRPr lang="nl-NL" dirty="0" smtClean="0"/>
          </a:p>
          <a:p>
            <a:pPr lvl="1"/>
            <a:r>
              <a:rPr lang="nl-NL" dirty="0" smtClean="0"/>
              <a:t>.</a:t>
            </a:r>
            <a:r>
              <a:rPr lang="nl-NL" dirty="0" err="1"/>
              <a:t>chefdk</a:t>
            </a:r>
            <a:r>
              <a:rPr lang="nl-NL" dirty="0"/>
              <a:t>/**/.*</a:t>
            </a:r>
            <a:r>
              <a:rPr lang="nl-NL" dirty="0" smtClean="0"/>
              <a:t>,</a:t>
            </a:r>
          </a:p>
          <a:p>
            <a:pPr lvl="1"/>
            <a:r>
              <a:rPr lang="nl-NL" dirty="0" smtClean="0"/>
              <a:t>.</a:t>
            </a:r>
            <a:r>
              <a:rPr lang="nl-NL" dirty="0"/>
              <a:t>gem/*</a:t>
            </a:r>
            <a:r>
              <a:rPr lang="nl-NL" dirty="0" smtClean="0"/>
              <a:t>*</a:t>
            </a:r>
          </a:p>
          <a:p>
            <a:pPr lvl="1"/>
            <a:r>
              <a:rPr lang="nl-NL" dirty="0" smtClean="0"/>
              <a:t>.git/**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.remote-sync.json - _Users_nathenharvey_Desktop_gilt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-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89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hef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Click password button</a:t>
            </a:r>
          </a:p>
          <a:p>
            <a:pPr lvl="1"/>
            <a:r>
              <a:rPr lang="en-US" dirty="0" smtClean="0"/>
              <a:t>Enter your password</a:t>
            </a:r>
          </a:p>
          <a:p>
            <a:r>
              <a:rPr lang="en-US" dirty="0" err="1" smtClean="0"/>
              <a:t>uploadOnSave</a:t>
            </a:r>
            <a:endParaRPr lang="en-US" dirty="0" smtClean="0"/>
          </a:p>
          <a:p>
            <a:pPr lvl="1"/>
            <a:r>
              <a:rPr lang="en-US" dirty="0" smtClean="0"/>
              <a:t>Checked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.remote-sync.json - _Users_nathenharvey_Desktop_giltsync - Ato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2" b="-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364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"transport"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 err="1">
                <a:solidFill>
                  <a:srgbClr val="4E9A06"/>
                </a:solidFill>
              </a:rPr>
              <a:t>scp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"hostname"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"THE_REMOTE_IP_ADDRESS"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"port"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"22"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"username"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"THE_USERNAME"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"password"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"THE_PASSWORD"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"target"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"/home/chef"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it-IT" dirty="0"/>
              <a:t>  </a:t>
            </a:r>
            <a:r>
              <a:rPr lang="it-IT" b="1" dirty="0">
                <a:solidFill>
                  <a:srgbClr val="204A87"/>
                </a:solidFill>
              </a:rPr>
              <a:t>"</a:t>
            </a:r>
            <a:r>
              <a:rPr lang="it-IT" b="1" dirty="0" err="1">
                <a:solidFill>
                  <a:srgbClr val="204A87"/>
                </a:solidFill>
              </a:rPr>
              <a:t>ignore</a:t>
            </a:r>
            <a:r>
              <a:rPr lang="it-IT" b="1" dirty="0">
                <a:solidFill>
                  <a:srgbClr val="204A87"/>
                </a:solidFill>
              </a:rPr>
              <a:t>"</a:t>
            </a:r>
            <a:r>
              <a:rPr lang="it-IT" b="1" dirty="0">
                <a:solidFill>
                  <a:srgbClr val="000000"/>
                </a:solidFill>
              </a:rPr>
              <a:t>: [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</a:t>
            </a:r>
            <a:r>
              <a:rPr lang="nl-NL" dirty="0" err="1">
                <a:solidFill>
                  <a:srgbClr val="4E9A06"/>
                </a:solidFill>
              </a:rPr>
              <a:t>chefdk</a:t>
            </a:r>
            <a:r>
              <a:rPr lang="nl-NL" dirty="0">
                <a:solidFill>
                  <a:srgbClr val="4E9A06"/>
                </a:solidFill>
              </a:rPr>
              <a:t>/**"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</a:t>
            </a:r>
            <a:r>
              <a:rPr lang="nl-NL" dirty="0" err="1">
                <a:solidFill>
                  <a:srgbClr val="4E9A06"/>
                </a:solidFill>
              </a:rPr>
              <a:t>chefdk</a:t>
            </a:r>
            <a:r>
              <a:rPr lang="nl-NL" dirty="0">
                <a:solidFill>
                  <a:srgbClr val="4E9A06"/>
                </a:solidFill>
              </a:rPr>
              <a:t>/**/.*"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".gem/**"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".git/**"</a:t>
            </a: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000000"/>
                </a:solidFill>
              </a:rPr>
              <a:t>],</a:t>
            </a: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204A87"/>
                </a:solidFill>
              </a:rPr>
              <a:t>"</a:t>
            </a:r>
            <a:r>
              <a:rPr lang="nl-NL" b="1" dirty="0" err="1">
                <a:solidFill>
                  <a:srgbClr val="204A87"/>
                </a:solidFill>
              </a:rPr>
              <a:t>uploadOnSave</a:t>
            </a:r>
            <a:r>
              <a:rPr lang="nl-NL" b="1" dirty="0">
                <a:solidFill>
                  <a:srgbClr val="204A87"/>
                </a:solidFill>
              </a:rPr>
              <a:t>"</a:t>
            </a:r>
            <a:r>
              <a:rPr lang="nl-NL" b="1" dirty="0">
                <a:solidFill>
                  <a:srgbClr val="000000"/>
                </a:solidFill>
              </a:rPr>
              <a:t>: </a:t>
            </a:r>
            <a:r>
              <a:rPr lang="nl-NL" b="1" dirty="0" err="1">
                <a:solidFill>
                  <a:srgbClr val="204A87"/>
                </a:solidFill>
              </a:rPr>
              <a:t>true</a:t>
            </a:r>
            <a:endParaRPr lang="nl-NL" b="1" dirty="0">
              <a:solidFill>
                <a:srgbClr val="204A87"/>
              </a:solidFill>
            </a:endParaRPr>
          </a:p>
          <a:p>
            <a:r>
              <a:rPr lang="nl-NL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.remote-</a:t>
            </a:r>
            <a:r>
              <a:rPr lang="en-US" dirty="0" err="1" smtClean="0"/>
              <a:t>sync.json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Reload the Configuration</a:t>
            </a:r>
            <a:endParaRPr lang="en-US" dirty="0"/>
          </a:p>
        </p:txBody>
      </p:sp>
      <p:pic>
        <p:nvPicPr>
          <p:cNvPr id="7" name="Picture Placeholder 6" descr=".remote-sync.json - _Users_nathenharvey_Desktop_giltsync - Atom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64" r="-5036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Sync: Download All</a:t>
            </a:r>
            <a:endParaRPr lang="en-US" dirty="0"/>
          </a:p>
        </p:txBody>
      </p:sp>
      <p:pic>
        <p:nvPicPr>
          <p:cNvPr id="8" name="Picture Placeholder 7" descr=".remote-sync.json - _Users_nathenharvey_Desktop_giltsync - Atom-1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83" r="-22383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Chagnes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changes are automatically saved on the remote</a:t>
            </a:r>
          </a:p>
          <a:p>
            <a:endParaRPr lang="en-US" dirty="0"/>
          </a:p>
          <a:p>
            <a:r>
              <a:rPr lang="en-US" dirty="0" smtClean="0"/>
              <a:t>Pull down new files using “Download All”</a:t>
            </a:r>
            <a:endParaRPr lang="en-US" dirty="0"/>
          </a:p>
        </p:txBody>
      </p:sp>
      <p:pic>
        <p:nvPicPr>
          <p:cNvPr id="8" name="Picture Placeholder 7" descr=".remote-sync.json - _Users_nathenharvey_Desktop_giltsync - Atom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16" b="-20516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"transport"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 err="1">
                <a:solidFill>
                  <a:srgbClr val="4E9A06"/>
                </a:solidFill>
              </a:rPr>
              <a:t>scp</a:t>
            </a:r>
            <a:r>
              <a:rPr lang="en-US" b="1" dirty="0">
                <a:solidFill>
                  <a:srgbClr val="4E9A06"/>
                </a:solidFill>
              </a:rPr>
              <a:t>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"hostname"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"THE_REMOTE_IP_ADDRESS"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"port"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"22"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"username"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"THE_USERNAME"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"password"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"THE_PASSWORD"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204A87"/>
                </a:solidFill>
              </a:rPr>
              <a:t>"target"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E9A06"/>
                </a:solidFill>
              </a:rPr>
              <a:t>"/home/chef"</a:t>
            </a:r>
            <a:r>
              <a:rPr lang="en-US" b="1" dirty="0">
                <a:solidFill>
                  <a:srgbClr val="000000"/>
                </a:solidFill>
              </a:rPr>
              <a:t>,</a:t>
            </a:r>
          </a:p>
          <a:p>
            <a:r>
              <a:rPr lang="it-IT" dirty="0"/>
              <a:t>  </a:t>
            </a:r>
            <a:r>
              <a:rPr lang="it-IT" b="1" dirty="0">
                <a:solidFill>
                  <a:srgbClr val="204A87"/>
                </a:solidFill>
              </a:rPr>
              <a:t>"</a:t>
            </a:r>
            <a:r>
              <a:rPr lang="it-IT" b="1" dirty="0" err="1">
                <a:solidFill>
                  <a:srgbClr val="204A87"/>
                </a:solidFill>
              </a:rPr>
              <a:t>ignore</a:t>
            </a:r>
            <a:r>
              <a:rPr lang="it-IT" b="1" dirty="0">
                <a:solidFill>
                  <a:srgbClr val="204A87"/>
                </a:solidFill>
              </a:rPr>
              <a:t>"</a:t>
            </a:r>
            <a:r>
              <a:rPr lang="it-IT" b="1" dirty="0">
                <a:solidFill>
                  <a:srgbClr val="000000"/>
                </a:solidFill>
              </a:rPr>
              <a:t>: [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</a:t>
            </a:r>
            <a:r>
              <a:rPr lang="nl-NL" dirty="0" err="1">
                <a:solidFill>
                  <a:srgbClr val="4E9A06"/>
                </a:solidFill>
              </a:rPr>
              <a:t>chefdk</a:t>
            </a:r>
            <a:r>
              <a:rPr lang="nl-NL" dirty="0">
                <a:solidFill>
                  <a:srgbClr val="4E9A06"/>
                </a:solidFill>
              </a:rPr>
              <a:t>/**"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</a:t>
            </a:r>
            <a:r>
              <a:rPr lang="nl-NL" dirty="0" err="1">
                <a:solidFill>
                  <a:srgbClr val="4E9A06"/>
                </a:solidFill>
              </a:rPr>
              <a:t>chefdk</a:t>
            </a:r>
            <a:r>
              <a:rPr lang="nl-NL" dirty="0">
                <a:solidFill>
                  <a:srgbClr val="4E9A06"/>
                </a:solidFill>
              </a:rPr>
              <a:t>/**/.*"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".gem/**"</a:t>
            </a:r>
            <a:r>
              <a:rPr lang="nl-NL" b="1" dirty="0">
                <a:solidFill>
                  <a:srgbClr val="000000"/>
                </a:solidFill>
              </a:rPr>
              <a:t>,</a:t>
            </a:r>
          </a:p>
          <a:p>
            <a:r>
              <a:rPr lang="nl-NL" dirty="0"/>
              <a:t>    </a:t>
            </a:r>
            <a:r>
              <a:rPr lang="nl-NL" dirty="0">
                <a:solidFill>
                  <a:srgbClr val="4E9A06"/>
                </a:solidFill>
              </a:rPr>
              <a:t>".git/**"</a:t>
            </a: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000000"/>
                </a:solidFill>
              </a:rPr>
              <a:t>],</a:t>
            </a:r>
          </a:p>
          <a:p>
            <a:r>
              <a:rPr lang="nl-NL" dirty="0"/>
              <a:t>  </a:t>
            </a:r>
            <a:r>
              <a:rPr lang="nl-NL" b="1" dirty="0">
                <a:solidFill>
                  <a:srgbClr val="204A87"/>
                </a:solidFill>
              </a:rPr>
              <a:t>"</a:t>
            </a:r>
            <a:r>
              <a:rPr lang="nl-NL" b="1" dirty="0" err="1">
                <a:solidFill>
                  <a:srgbClr val="204A87"/>
                </a:solidFill>
              </a:rPr>
              <a:t>uploadOnSave</a:t>
            </a:r>
            <a:r>
              <a:rPr lang="nl-NL" b="1" dirty="0">
                <a:solidFill>
                  <a:srgbClr val="204A87"/>
                </a:solidFill>
              </a:rPr>
              <a:t>"</a:t>
            </a:r>
            <a:r>
              <a:rPr lang="nl-NL" b="1" dirty="0">
                <a:solidFill>
                  <a:srgbClr val="000000"/>
                </a:solidFill>
              </a:rPr>
              <a:t>: </a:t>
            </a:r>
            <a:r>
              <a:rPr lang="nl-NL" b="1" dirty="0" err="1">
                <a:solidFill>
                  <a:srgbClr val="204A87"/>
                </a:solidFill>
              </a:rPr>
              <a:t>true</a:t>
            </a:r>
            <a:endParaRPr lang="nl-NL" b="1" dirty="0">
              <a:solidFill>
                <a:srgbClr val="204A87"/>
              </a:solidFill>
            </a:endParaRPr>
          </a:p>
          <a:p>
            <a:r>
              <a:rPr lang="nl-NL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.remote-</a:t>
            </a:r>
            <a:r>
              <a:rPr lang="en-US" dirty="0" err="1" smtClean="0"/>
              <a:t>sync.json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Our labs include a remote Linux-based workstation</a:t>
            </a:r>
          </a:p>
          <a:p>
            <a:r>
              <a:rPr lang="en-US" dirty="0" smtClean="0"/>
              <a:t>The easiest way to edit files there is using a command line text editor such as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nano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isn’t a class about how to use a command line text editor such as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 to the remote workstation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could copy files back-n-forth between your laptop and the workstation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scp</a:t>
            </a:r>
            <a:endParaRPr lang="en-US" dirty="0" smtClean="0"/>
          </a:p>
          <a:p>
            <a:pPr lvl="1"/>
            <a:r>
              <a:rPr lang="en-US" dirty="0" smtClean="0"/>
              <a:t>But that would be terribly inefficient and error-prone</a:t>
            </a:r>
            <a:endParaRPr lang="en-US" dirty="0"/>
          </a:p>
          <a:p>
            <a:r>
              <a:rPr lang="en-US" dirty="0" smtClean="0"/>
              <a:t>You could synchronize the files using a version control system such as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But that will require some additional setup</a:t>
            </a:r>
          </a:p>
        </p:txBody>
      </p:sp>
    </p:spTree>
    <p:extLst>
      <p:ext uri="{BB962C8B-B14F-4D97-AF65-F5344CB8AC3E}">
        <p14:creationId xmlns:p14="http://schemas.microsoft.com/office/powerpoint/2010/main" val="1574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remote files from your laptop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Your favorite graphical text editor probably supports editing remote files through a plugin</a:t>
            </a:r>
          </a:p>
          <a:p>
            <a:r>
              <a:rPr lang="en-US" dirty="0" smtClean="0"/>
              <a:t>Let’s look at how to set this up in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Edit remote files from your local workstation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Sync with Atom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Remote Sync Package</a:t>
            </a:r>
            <a:endParaRPr lang="en-US" dirty="0"/>
          </a:p>
        </p:txBody>
      </p:sp>
      <p:pic>
        <p:nvPicPr>
          <p:cNvPr id="7" name="Picture Placeholder 6" descr="untitled - Atom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94" r="-2929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Folder in Atom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folder where you will store your work for this class.  The folder can be empty for now.</a:t>
            </a:r>
          </a:p>
          <a:p>
            <a:r>
              <a:rPr lang="en-US" dirty="0" smtClean="0"/>
              <a:t>Open the folder in Atom</a:t>
            </a:r>
          </a:p>
          <a:p>
            <a:pPr lvl="1"/>
            <a:r>
              <a:rPr lang="en-US" dirty="0" smtClean="0"/>
              <a:t>File &gt; Open … select the folder (Mac)</a:t>
            </a:r>
          </a:p>
          <a:p>
            <a:pPr lvl="1"/>
            <a:r>
              <a:rPr lang="en-US" dirty="0" smtClean="0"/>
              <a:t>File &gt; Open Folder … select the folder (Windows)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545</Words>
  <Application>Microsoft Macintosh PowerPoint</Application>
  <PresentationFormat>Custom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LearnChef-PowerPoint-Template</vt:lpstr>
      <vt:lpstr>Edit Remote Files</vt:lpstr>
      <vt:lpstr>Lab Setup</vt:lpstr>
      <vt:lpstr>But…</vt:lpstr>
      <vt:lpstr>Copying files to the remote workstation</vt:lpstr>
      <vt:lpstr>Edit remote files from your laptop</vt:lpstr>
      <vt:lpstr>Objective</vt:lpstr>
      <vt:lpstr>Remote Sync with Atom</vt:lpstr>
      <vt:lpstr>Install the Remote Sync Package</vt:lpstr>
      <vt:lpstr>Open a Folder in Atom</vt:lpstr>
      <vt:lpstr>Remote Sync: Configure</vt:lpstr>
      <vt:lpstr>Configuration</vt:lpstr>
      <vt:lpstr>Configuration</vt:lpstr>
      <vt:lpstr>Configuration</vt:lpstr>
      <vt:lpstr>Verify Configuration</vt:lpstr>
      <vt:lpstr>Reload the Configuration</vt:lpstr>
      <vt:lpstr>Remote Sync: Download All</vt:lpstr>
      <vt:lpstr>Sync Chagnes</vt:lpstr>
      <vt:lpstr>Manual Configuration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274</cp:revision>
  <cp:lastPrinted>2014-12-08T16:28:16Z</cp:lastPrinted>
  <dcterms:created xsi:type="dcterms:W3CDTF">2012-09-13T17:36:07Z</dcterms:created>
  <dcterms:modified xsi:type="dcterms:W3CDTF">2014-12-08T16:28:46Z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