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9" r:id="rId3"/>
    <p:sldId id="548" r:id="rId4"/>
    <p:sldId id="549" r:id="rId5"/>
    <p:sldId id="550" r:id="rId6"/>
    <p:sldId id="551" r:id="rId7"/>
    <p:sldId id="552" r:id="rId8"/>
    <p:sldId id="561" r:id="rId9"/>
    <p:sldId id="554" r:id="rId10"/>
    <p:sldId id="555" r:id="rId11"/>
    <p:sldId id="556" r:id="rId12"/>
    <p:sldId id="557" r:id="rId13"/>
    <p:sldId id="562" r:id="rId14"/>
    <p:sldId id="55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>
      <p:cViewPr varScale="1">
        <p:scale>
          <a:sx n="31" d="100"/>
          <a:sy n="31" d="100"/>
        </p:scale>
        <p:origin x="8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6/22/2015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902876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dirty="0" smtClean="0"/>
              <a:t>Code with Content Below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733" baseline="0">
                <a:solidFill>
                  <a:schemeClr val="bg1"/>
                </a:solidFill>
                <a:latin typeface="Inconsolata"/>
                <a:cs typeface="Inconsolata"/>
              </a:defRPr>
            </a:lvl1pPr>
          </a:lstStyle>
          <a:p>
            <a:pPr lvl="0"/>
            <a:r>
              <a:rPr lang="en-US" dirty="0" smtClean="0"/>
              <a:t>$ command text ...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408420"/>
          </a:xfrm>
        </p:spPr>
        <p:txBody>
          <a:bodyPr>
            <a:noAutofit/>
          </a:bodyPr>
          <a:lstStyle>
            <a:lvl1pPr>
              <a:defRPr sz="4267"/>
            </a:lvl1pPr>
            <a:lvl2pPr>
              <a:defRPr sz="32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669213" y="8518867"/>
            <a:ext cx="8917577" cy="5241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chef.io</a:t>
            </a:r>
            <a:r>
              <a:rPr lang="en-US" dirty="0" smtClean="0"/>
              <a:t>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483099"/>
            <a:ext cx="100584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FC016: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2388" y="4483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does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79067" y="4483099"/>
            <a:ext cx="871918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 </a:t>
            </a:r>
            <a:r>
              <a:rPr sz="5250" dirty="0"/>
              <a:t>to </a:t>
            </a:r>
            <a:r>
              <a:rPr lang="en-US" sz="5250" dirty="0" smtClean="0"/>
              <a:t>C</a:t>
            </a:r>
            <a:r>
              <a:rPr sz="5250" spc="-5" dirty="0" smtClean="0"/>
              <a:t>l</a:t>
            </a:r>
            <a:r>
              <a:rPr sz="5250" dirty="0" smtClean="0"/>
              <a:t>ear </a:t>
            </a:r>
            <a:r>
              <a:rPr sz="5250" dirty="0"/>
              <a:t>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E</a:t>
            </a:r>
            <a:r>
              <a:rPr sz="5250" dirty="0" smtClean="0"/>
              <a:t>rr</a:t>
            </a:r>
            <a:r>
              <a:rPr sz="5250" spc="-5" dirty="0" smtClean="0"/>
              <a:t>o</a:t>
            </a:r>
            <a:r>
              <a:rPr sz="5250" dirty="0" smtClean="0"/>
              <a:t>rs</a:t>
            </a:r>
            <a:endParaRPr sz="52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2120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172156"/>
            <a:ext cx="13844269" cy="238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Edit your cookbook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ix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b="1" spc="-10" dirty="0">
                <a:latin typeface="Arial"/>
                <a:cs typeface="Arial"/>
              </a:rPr>
              <a:t>FC00</a:t>
            </a:r>
            <a:r>
              <a:rPr sz="3800" b="1" spc="-5" dirty="0">
                <a:latin typeface="Arial"/>
                <a:cs typeface="Arial"/>
              </a:rPr>
              <a:t>8 </a:t>
            </a:r>
            <a:r>
              <a:rPr sz="3800" spc="-1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FC01</a:t>
            </a:r>
            <a:r>
              <a:rPr sz="3800" b="1" spc="-5" dirty="0">
                <a:latin typeface="Arial"/>
                <a:cs typeface="Arial"/>
              </a:rPr>
              <a:t>6 </a:t>
            </a:r>
            <a:r>
              <a:rPr sz="3800" spc="-5" dirty="0">
                <a:latin typeface="Arial"/>
                <a:cs typeface="Arial"/>
              </a:rPr>
              <a:t>errors,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hen rerun your 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oodcri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ic</a:t>
            </a:r>
            <a:endParaRPr sz="38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Re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er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u="heavy" spc="-5" dirty="0">
                <a:latin typeface="Arial"/>
                <a:cs typeface="Arial"/>
                <a:hlinkClick r:id="rId2"/>
              </a:rPr>
              <a:t>h</a:t>
            </a:r>
            <a:r>
              <a:rPr sz="3800" u="heavy" spc="-10" dirty="0">
                <a:latin typeface="Arial"/>
                <a:cs typeface="Arial"/>
                <a:hlinkClick r:id="rId2"/>
              </a:rPr>
              <a:t>tt</a:t>
            </a:r>
            <a:r>
              <a:rPr sz="3800" u="heavy" spc="-5" dirty="0">
                <a:latin typeface="Arial"/>
                <a:cs typeface="Arial"/>
                <a:hlinkClick r:id="rId2"/>
              </a:rPr>
              <a:t>p</a:t>
            </a:r>
            <a:r>
              <a:rPr sz="38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3800" u="heavy" spc="-220" dirty="0">
                <a:latin typeface="Arial"/>
                <a:cs typeface="Arial"/>
                <a:hlinkClick r:id="rId2"/>
              </a:rPr>
              <a:t>w</a:t>
            </a:r>
            <a:r>
              <a:rPr sz="3800" u="heavy" spc="-10" dirty="0">
                <a:latin typeface="Arial"/>
                <a:cs typeface="Arial"/>
                <a:hlinkClick r:id="rId2"/>
              </a:rPr>
              <a:t>.f</a:t>
            </a:r>
            <a:r>
              <a:rPr sz="38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3800" u="heavy" spc="-10" dirty="0">
                <a:latin typeface="Arial"/>
                <a:cs typeface="Arial"/>
                <a:hlinkClick r:id="rId2"/>
              </a:rPr>
              <a:t>t</a:t>
            </a:r>
            <a:r>
              <a:rPr sz="3800" u="heavy" spc="-5" dirty="0">
                <a:latin typeface="Arial"/>
                <a:cs typeface="Arial"/>
                <a:hlinkClick r:id="rId2"/>
              </a:rPr>
              <a:t>ic</a:t>
            </a:r>
            <a:r>
              <a:rPr sz="3800" u="heavy" spc="-10" dirty="0">
                <a:latin typeface="Arial"/>
                <a:cs typeface="Arial"/>
                <a:hlinkClick r:id="rId2"/>
              </a:rPr>
              <a:t>.</a:t>
            </a:r>
            <a:r>
              <a:rPr sz="3800" u="heavy" spc="-5" dirty="0">
                <a:latin typeface="Arial"/>
                <a:cs typeface="Arial"/>
                <a:hlinkClick r:id="rId2"/>
              </a:rPr>
              <a:t>i</a:t>
            </a:r>
            <a:r>
              <a:rPr sz="3800" u="heavy" spc="-10" dirty="0">
                <a:latin typeface="Arial"/>
                <a:cs typeface="Arial"/>
                <a:hlinkClick r:id="rId2"/>
              </a:rPr>
              <a:t>o</a:t>
            </a:r>
            <a:r>
              <a:rPr sz="3800" spc="-5" dirty="0">
                <a:latin typeface="Arial"/>
                <a:cs typeface="Arial"/>
                <a:hlinkClick r:id="rId2"/>
              </a:rPr>
              <a:t>/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ind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errors</a:t>
            </a:r>
            <a:endParaRPr sz="38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u="heavy" spc="-10" dirty="0">
                <a:latin typeface="Arial"/>
                <a:cs typeface="Arial"/>
              </a:rPr>
              <a:t>N</a:t>
            </a:r>
            <a:r>
              <a:rPr sz="3800" u="heavy" spc="-5" dirty="0">
                <a:latin typeface="Arial"/>
                <a:cs typeface="Arial"/>
              </a:rPr>
              <a:t>o ou</a:t>
            </a:r>
            <a:r>
              <a:rPr sz="3800" u="heavy" spc="-10" dirty="0">
                <a:latin typeface="Arial"/>
                <a:cs typeface="Arial"/>
              </a:rPr>
              <a:t>t</a:t>
            </a:r>
            <a:r>
              <a:rPr sz="3800" u="heavy" spc="-5" dirty="0">
                <a:latin typeface="Arial"/>
                <a:cs typeface="Arial"/>
              </a:rPr>
              <a:t>put</a:t>
            </a:r>
            <a:r>
              <a:rPr sz="3800" u="heavy" spc="-10" dirty="0">
                <a:latin typeface="Arial"/>
                <a:cs typeface="Arial"/>
              </a:rPr>
              <a:t> me</a:t>
            </a:r>
            <a:r>
              <a:rPr sz="3800" u="heavy" spc="-5" dirty="0">
                <a:latin typeface="Arial"/>
                <a:cs typeface="Arial"/>
              </a:rPr>
              <a:t>ans</a:t>
            </a:r>
            <a:r>
              <a:rPr sz="3800" u="heavy" spc="-10" dirty="0">
                <a:latin typeface="Arial"/>
                <a:cs typeface="Arial"/>
              </a:rPr>
              <a:t> </a:t>
            </a:r>
            <a:r>
              <a:rPr sz="3800" u="heavy" spc="-5" dirty="0">
                <a:latin typeface="Arial"/>
                <a:cs typeface="Arial"/>
              </a:rPr>
              <a:t>no errors!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lang="en-US" dirty="0"/>
              <a:t>C</a:t>
            </a:r>
            <a:r>
              <a:rPr dirty="0" smtClean="0"/>
              <a:t>erta</a:t>
            </a:r>
            <a:r>
              <a:rPr spc="-10" dirty="0" smtClean="0"/>
              <a:t>i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egories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7400" y="7027705"/>
            <a:ext cx="62344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Exclude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7089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Foodcritic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914" y="1923183"/>
            <a:ext cx="14934855" cy="3410817"/>
          </a:xfrm>
        </p:spPr>
        <p:txBody>
          <a:bodyPr/>
          <a:lstStyle/>
          <a:p>
            <a:r>
              <a:rPr lang="en-US" dirty="0" smtClean="0"/>
              <a:t>$ foodcritic -t services -t ~style -t ~FC002 .</a:t>
            </a:r>
          </a:p>
          <a:p>
            <a:r>
              <a:rPr lang="en-US" dirty="0" smtClean="0"/>
              <a:t>$ echo "services,~style,~FC002" &gt; .foodcritic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http://www.foodcritic.io/#FC003</a:t>
            </a:r>
          </a:p>
        </p:txBody>
      </p:sp>
      <p:sp>
        <p:nvSpPr>
          <p:cNvPr id="7" name="object 42"/>
          <p:cNvSpPr txBox="1"/>
          <p:nvPr/>
        </p:nvSpPr>
        <p:spPr>
          <a:xfrm>
            <a:off x="1168400" y="6172156"/>
            <a:ext cx="13844269" cy="2349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3800" spc="-5" dirty="0" smtClean="0">
                <a:latin typeface="Arial"/>
                <a:cs typeface="Arial"/>
              </a:rPr>
              <a:t>When you have defined your set of tag options, you can save them to a file called </a:t>
            </a:r>
            <a:r>
              <a:rPr lang="en-US" sz="3800" b="1" spc="-5" dirty="0" smtClean="0">
                <a:latin typeface="Arial"/>
                <a:cs typeface="Arial"/>
              </a:rPr>
              <a:t>.foodcritic</a:t>
            </a:r>
            <a:endParaRPr sz="3800" b="1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3800" spc="-10" dirty="0" smtClean="0">
                <a:latin typeface="Arial"/>
                <a:cs typeface="Arial"/>
              </a:rPr>
              <a:t>Foodcritic will read that file upon execution, and use those as the default options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00" y="2667000"/>
            <a:ext cx="11963400" cy="685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Always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check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Food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build </a:t>
            </a:r>
            <a:r>
              <a:rPr sz="4800" b="1" spc="-10" dirty="0">
                <a:latin typeface="Arial"/>
                <a:cs typeface="Arial"/>
              </a:rPr>
              <a:t>pipelin</a:t>
            </a:r>
            <a:r>
              <a:rPr sz="4800" b="1" spc="-5" dirty="0">
                <a:latin typeface="Arial"/>
                <a:cs typeface="Arial"/>
              </a:rPr>
              <a:t>e</a:t>
            </a:r>
            <a:r>
              <a:rPr sz="4800" b="1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with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ensive documen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build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Jenkins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18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ravis-C</a:t>
            </a:r>
            <a:r>
              <a:rPr sz="4800" spc="-5" dirty="0">
                <a:latin typeface="Arial"/>
                <a:cs typeface="Arial"/>
              </a:rPr>
              <a:t>I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Module </a:t>
            </a:r>
            <a:r>
              <a:rPr spc="-10" dirty="0" smtClean="0"/>
              <a:t>Obj</a:t>
            </a:r>
            <a:r>
              <a:rPr dirty="0" smtClean="0"/>
              <a:t>ec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ves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xfrm>
            <a:off x="7988999" y="8860816"/>
            <a:ext cx="2413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/>
              <a:t>2</a:t>
            </a:fld>
            <a:endParaRPr sz="1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After completing this module, </a:t>
            </a:r>
            <a:r>
              <a:rPr sz="4050" spc="15" dirty="0" smtClean="0">
                <a:latin typeface="Arial"/>
                <a:cs typeface="Arial"/>
              </a:rPr>
              <a:t>you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lang="en-US" sz="4050" spc="20" dirty="0" smtClean="0">
                <a:latin typeface="Arial"/>
                <a:cs typeface="Arial"/>
              </a:rPr>
              <a:t>should </a:t>
            </a:r>
            <a:r>
              <a:rPr sz="4050" spc="15" dirty="0" smtClean="0">
                <a:latin typeface="Arial"/>
                <a:cs typeface="Arial"/>
              </a:rPr>
              <a:t>be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o</a:t>
            </a:r>
            <a:r>
              <a:rPr lang="en-US" sz="4050" spc="15" dirty="0" smtClean="0">
                <a:latin typeface="Arial"/>
                <a:cs typeface="Arial"/>
              </a:rPr>
              <a:t>:</a:t>
            </a:r>
          </a:p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endParaRPr lang="en-US" sz="4050" spc="15" dirty="0">
              <a:latin typeface="Arial"/>
              <a:cs typeface="Arial"/>
            </a:endParaRPr>
          </a:p>
          <a:p>
            <a:pPr marL="793750" lvl="1" indent="-323850"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-55" dirty="0" smtClean="0">
                <a:latin typeface="Arial"/>
                <a:cs typeface="Arial"/>
              </a:rPr>
              <a:t>Use </a:t>
            </a:r>
            <a:r>
              <a:rPr lang="en-US" sz="4050" spc="10" dirty="0">
                <a:latin typeface="Arial"/>
                <a:cs typeface="Arial"/>
              </a:rPr>
              <a:t>F</a:t>
            </a:r>
            <a:r>
              <a:rPr lang="en-US" sz="4050" spc="15" dirty="0">
                <a:latin typeface="Arial"/>
                <a:cs typeface="Arial"/>
              </a:rPr>
              <a:t>ood</a:t>
            </a:r>
            <a:r>
              <a:rPr lang="en-US" sz="4050" spc="10" dirty="0">
                <a:latin typeface="Arial"/>
                <a:cs typeface="Arial"/>
              </a:rPr>
              <a:t>cri</a:t>
            </a:r>
            <a:r>
              <a:rPr lang="en-US" sz="4050" dirty="0">
                <a:latin typeface="Arial"/>
                <a:cs typeface="Arial"/>
              </a:rPr>
              <a:t>t</a:t>
            </a:r>
            <a:r>
              <a:rPr lang="en-US" sz="4050" spc="5" dirty="0">
                <a:latin typeface="Arial"/>
                <a:cs typeface="Arial"/>
              </a:rPr>
              <a:t>i</a:t>
            </a:r>
            <a:r>
              <a:rPr lang="en-US" sz="4050" spc="15" dirty="0">
                <a:latin typeface="Arial"/>
                <a:cs typeface="Arial"/>
              </a:rPr>
              <a:t>c</a:t>
            </a:r>
            <a:r>
              <a:rPr lang="en-US" sz="4050" spc="5" dirty="0">
                <a:latin typeface="Arial"/>
                <a:cs typeface="Arial"/>
              </a:rPr>
              <a:t> </a:t>
            </a:r>
            <a:r>
              <a:rPr lang="en-US" sz="4050" spc="5" dirty="0" smtClean="0">
                <a:latin typeface="Arial"/>
                <a:cs typeface="Arial"/>
              </a:rPr>
              <a:t>to a</a:t>
            </a:r>
            <a:r>
              <a:rPr sz="4050" spc="15" dirty="0" smtClean="0">
                <a:latin typeface="Arial"/>
                <a:cs typeface="Arial"/>
              </a:rPr>
              <a:t>vo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d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 smtClean="0">
                <a:latin typeface="Arial"/>
                <a:cs typeface="Arial"/>
              </a:rPr>
              <a:t>e</a:t>
            </a:r>
            <a:r>
              <a:rPr sz="4050" spc="10" dirty="0" smtClean="0">
                <a:latin typeface="Arial"/>
                <a:cs typeface="Arial"/>
              </a:rPr>
              <a:t>rror</a:t>
            </a:r>
            <a:r>
              <a:rPr lang="en-US" sz="4050" spc="10" dirty="0" smtClean="0">
                <a:latin typeface="Arial"/>
                <a:cs typeface="Arial"/>
              </a:rPr>
              <a:t>s</a:t>
            </a:r>
            <a:endParaRPr sz="4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All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are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numbered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C002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	"</a:t>
            </a:r>
            <a:r>
              <a:rPr sz="4000" i="1" spc="-80" dirty="0">
                <a:latin typeface="Arial"/>
                <a:cs typeface="Arial"/>
              </a:rPr>
              <a:t>A</a:t>
            </a:r>
            <a:r>
              <a:rPr sz="4000" i="1" dirty="0">
                <a:latin typeface="Arial"/>
                <a:cs typeface="Arial"/>
              </a:rPr>
              <a:t>void</a:t>
            </a:r>
            <a:r>
              <a:rPr sz="4000" i="1" spc="-5" dirty="0">
                <a:latin typeface="Arial"/>
                <a:cs typeface="Arial"/>
              </a:rPr>
              <a:t> s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ring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in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erpola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ion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where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no</a:t>
            </a:r>
            <a:r>
              <a:rPr sz="4000" i="1" spc="-5" dirty="0">
                <a:latin typeface="Arial"/>
                <a:cs typeface="Arial"/>
              </a:rPr>
              <a:t>t </a:t>
            </a:r>
            <a:r>
              <a:rPr sz="4000" i="1" dirty="0">
                <a:latin typeface="Arial"/>
                <a:cs typeface="Arial"/>
              </a:rPr>
              <a:t>required"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C034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"Unused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empla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variables"</a:t>
            </a:r>
            <a:endParaRPr sz="4000" dirty="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be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egorized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agged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yle</a:t>
            </a:r>
            <a:r>
              <a:rPr sz="4000" spc="-5" dirty="0">
                <a:latin typeface="Arial"/>
                <a:cs typeface="Arial"/>
              </a:rPr>
              <a:t>'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</a:t>
            </a:r>
            <a:r>
              <a:rPr sz="4000" dirty="0">
                <a:latin typeface="Arial"/>
                <a:cs typeface="Arial"/>
              </a:rPr>
              <a:t>po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abili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y'</a:t>
            </a:r>
            <a:endParaRPr sz="40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0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...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1000" y="49530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est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dirty="0" smtClean="0"/>
              <a:t>rac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50+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c;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 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good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10" dirty="0" smtClean="0">
                <a:latin typeface="Arial"/>
                <a:cs typeface="Arial"/>
              </a:rPr>
              <a:t>if they do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rules</a:t>
            </a:r>
            <a:r>
              <a:rPr lang="en-US" sz="4800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y-con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  <a:hlinkClick r:id="rId2"/>
              </a:rPr>
              <a:t>h</a:t>
            </a:r>
            <a:r>
              <a:rPr sz="4800" spc="-10" dirty="0">
                <a:latin typeface="Arial"/>
                <a:cs typeface="Arial"/>
                <a:hlinkClick r:id="rId2"/>
              </a:rPr>
              <a:t>tt</a:t>
            </a:r>
            <a:r>
              <a:rPr sz="4800" dirty="0">
                <a:latin typeface="Arial"/>
                <a:cs typeface="Arial"/>
                <a:hlinkClick r:id="rId2"/>
              </a:rPr>
              <a:t>p</a:t>
            </a:r>
            <a:r>
              <a:rPr sz="4800" spc="-10" dirty="0">
                <a:latin typeface="Arial"/>
                <a:cs typeface="Arial"/>
                <a:hlinkClick r:id="rId2"/>
              </a:rPr>
              <a:t>://</a:t>
            </a:r>
            <a:r>
              <a:rPr sz="4800" dirty="0">
                <a:latin typeface="Arial"/>
                <a:cs typeface="Arial"/>
                <a:hlinkClick r:id="rId2"/>
              </a:rPr>
              <a:t>ww</a:t>
            </a:r>
            <a:r>
              <a:rPr sz="4800" spc="-265" dirty="0">
                <a:latin typeface="Arial"/>
                <a:cs typeface="Arial"/>
                <a:hlinkClick r:id="rId2"/>
              </a:rPr>
              <a:t>w</a:t>
            </a:r>
            <a:r>
              <a:rPr sz="4800" spc="-10" dirty="0">
                <a:latin typeface="Arial"/>
                <a:cs typeface="Arial"/>
                <a:hlinkClick r:id="rId2"/>
              </a:rPr>
              <a:t>.f</a:t>
            </a:r>
            <a:r>
              <a:rPr sz="4800" dirty="0">
                <a:latin typeface="Arial"/>
                <a:cs typeface="Arial"/>
                <a:hlinkClick r:id="rId2"/>
              </a:rPr>
              <a:t>oodcri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i</a:t>
            </a:r>
            <a:r>
              <a:rPr sz="4800" spc="-5" dirty="0">
                <a:latin typeface="Arial"/>
                <a:cs typeface="Arial"/>
                <a:hlinkClick r:id="rId2"/>
              </a:rPr>
              <a:t>c</a:t>
            </a:r>
            <a:r>
              <a:rPr sz="4800" spc="-10" dirty="0">
                <a:latin typeface="Arial"/>
                <a:cs typeface="Arial"/>
                <a:hlinkClick r:id="rId2"/>
              </a:rPr>
              <a:t>.</a:t>
            </a:r>
            <a:r>
              <a:rPr sz="4800" dirty="0">
                <a:latin typeface="Arial"/>
                <a:cs typeface="Arial"/>
                <a:hlinkClick r:id="rId2"/>
              </a:rPr>
              <a:t>io</a:t>
            </a:r>
            <a:r>
              <a:rPr sz="4800" spc="-10" dirty="0">
                <a:latin typeface="Arial"/>
                <a:cs typeface="Arial"/>
                <a:hlinkClick r:id="rId2"/>
              </a:rPr>
              <a:t>/</a:t>
            </a:r>
            <a:r>
              <a:rPr sz="4800" spc="-5" dirty="0">
                <a:latin typeface="Arial"/>
                <a:cs typeface="Arial"/>
                <a:hlinkClick r:id="rId2"/>
              </a:rPr>
              <a:t>#</a:t>
            </a:r>
            <a:r>
              <a:rPr sz="4800" dirty="0">
                <a:latin typeface="Arial"/>
                <a:cs typeface="Arial"/>
                <a:hlinkClick r:id="rId2"/>
              </a:rPr>
              <a:t>e</a:t>
            </a:r>
            <a:r>
              <a:rPr sz="4800" spc="-5" dirty="0">
                <a:latin typeface="Arial"/>
                <a:cs typeface="Arial"/>
                <a:hlinkClick r:id="rId2"/>
              </a:rPr>
              <a:t>x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ra-rules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87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 smtClean="0">
                <a:latin typeface="Arial"/>
                <a:cs typeface="Arial"/>
              </a:rPr>
              <a:t>code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If you are using the ChefDK, you already have foodcritic installed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Located </a:t>
            </a:r>
            <a:r>
              <a:rPr lang="en-US" sz="4800" spc="-10" dirty="0" smtClean="0">
                <a:latin typeface="Arial"/>
                <a:cs typeface="Arial"/>
              </a:rPr>
              <a:t>at:  .\chefdk\embedded\bin\foodcritic</a:t>
            </a: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15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Food</a:t>
            </a:r>
            <a:r>
              <a:rPr dirty="0" smtClean="0"/>
              <a:t>cr</a:t>
            </a:r>
            <a:r>
              <a:rPr spc="-10" dirty="0" smtClean="0"/>
              <a:t>i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</a:t>
            </a:r>
            <a:r>
              <a:rPr lang="en-US" sz="4400" spc="-5" dirty="0"/>
              <a:t>C</a:t>
            </a:r>
            <a:r>
              <a:rPr sz="4400" spc="-15" dirty="0" smtClean="0"/>
              <a:t>oo</a:t>
            </a:r>
            <a:r>
              <a:rPr sz="4400" spc="-5" dirty="0" smtClean="0"/>
              <a:t>k</a:t>
            </a:r>
            <a:r>
              <a:rPr sz="4400" spc="-15" dirty="0" smtClean="0"/>
              <a:t>boo</a:t>
            </a:r>
            <a:r>
              <a:rPr sz="4400" spc="-5" dirty="0" smtClean="0"/>
              <a:t>k </a:t>
            </a:r>
            <a:r>
              <a:rPr lang="en-US" sz="4400" spc="-5" dirty="0" smtClean="0"/>
              <a:t>C</a:t>
            </a:r>
            <a:r>
              <a:rPr sz="4400" spc="-15" dirty="0" smtClean="0"/>
              <a:t>o</a:t>
            </a:r>
            <a:r>
              <a:rPr sz="4400" spc="-5" dirty="0" smtClean="0"/>
              <a:t>rrect</a:t>
            </a:r>
            <a:r>
              <a:rPr sz="4400" spc="-15" dirty="0" smtClean="0"/>
              <a:t>n</a:t>
            </a:r>
            <a:r>
              <a:rPr sz="4400" spc="-5" dirty="0" smtClean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./recipes/default.rb:43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./recipes/iplogger.rb:1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8712" y="5880099"/>
            <a:ext cx="100584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FC009: FC016: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2388" y="5880099"/>
            <a:ext cx="150876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Resource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11399" y="5880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7640" algn="r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cookbook cookbook attribute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8078" y="5880099"/>
            <a:ext cx="13411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metadata metadata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7090" y="5880099"/>
            <a:ext cx="51981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8078" y="6540499"/>
            <a:ext cx="65392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recognised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./recipes/default.rb:27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2388" y="6870699"/>
            <a:ext cx="103955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566</Words>
  <Application>Microsoft Office PowerPoint</Application>
  <PresentationFormat>Custom</PresentationFormat>
  <Paragraphs>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Foodcritic</vt:lpstr>
      <vt:lpstr>Module Objectives</vt:lpstr>
      <vt:lpstr>What is Foodcritic?</vt:lpstr>
      <vt:lpstr>Foodcritic</vt:lpstr>
      <vt:lpstr>Rules and Tags</vt:lpstr>
      <vt:lpstr>Abide by Best Practices</vt:lpstr>
      <vt:lpstr>The Problem and the Success Criteria</vt:lpstr>
      <vt:lpstr>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Saving Foodcritic Rules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40</cp:revision>
  <dcterms:created xsi:type="dcterms:W3CDTF">2015-06-04T12:17:04Z</dcterms:created>
  <dcterms:modified xsi:type="dcterms:W3CDTF">2015-06-22T21:48:31Z</dcterms:modified>
</cp:coreProperties>
</file>