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4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nedward</a:t>
            </a:r>
            <a:r>
              <a:rPr lang="en-US" dirty="0" smtClean="0"/>
              <a:t>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wnloads.chef.io/chef-d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01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861300"/>
            <a:ext cx="5842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5300" y="7861300"/>
            <a:ext cx="2286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5400" y="78741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41400" y="5105400"/>
            <a:ext cx="7903209" cy="108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25"/>
              </a:lnSpc>
            </a:pPr>
            <a:r>
              <a:rPr lang="en-US" sz="3600" dirty="0" err="1" smtClean="0">
                <a:solidFill>
                  <a:srgbClr val="A1C3E5"/>
                </a:solidFill>
                <a:latin typeface="Arial"/>
                <a:cs typeface="Arial"/>
              </a:rPr>
              <a:t>training@chef.io</a:t>
            </a:r>
            <a:endParaRPr lang="en-US" sz="3600" dirty="0" smtClean="0">
              <a:solidFill>
                <a:srgbClr val="A1C3E5"/>
              </a:solidFill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201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5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8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mtClean="0"/>
              <a:t>Agenda</a:t>
            </a:r>
            <a:endParaRPr lang="en-US" kern="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0415"/>
            <a:ext cx="9914255" cy="602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Corre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ness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Checking</a:t>
            </a:r>
            <a:r>
              <a:rPr sz="4300" spc="-75" dirty="0">
                <a:latin typeface="Arial"/>
                <a:cs typeface="Arial"/>
              </a:rPr>
              <a:t> </a:t>
            </a:r>
            <a:r>
              <a:rPr sz="4300" spc="-390" dirty="0">
                <a:latin typeface="Arial"/>
                <a:cs typeface="Arial"/>
              </a:rPr>
              <a:t>Y</a:t>
            </a:r>
            <a:r>
              <a:rPr sz="4300" spc="10" dirty="0">
                <a:latin typeface="Arial"/>
                <a:cs typeface="Arial"/>
              </a:rPr>
              <a:t>ou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Cookbooks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r</a:t>
            </a:r>
            <a:r>
              <a:rPr sz="4600" spc="-5" dirty="0"/>
              <a:t>u</a:t>
            </a:r>
            <a:r>
              <a:rPr sz="4600" dirty="0"/>
              <a:t>n t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dirty="0"/>
              <a:t>t </a:t>
            </a:r>
            <a:r>
              <a:rPr sz="4600" spc="5" dirty="0"/>
              <a:t>c</a:t>
            </a:r>
            <a:r>
              <a:rPr sz="4600" spc="-5" dirty="0"/>
              <a:t>o</a:t>
            </a:r>
            <a:r>
              <a:rPr sz="4600" spc="5" dirty="0"/>
              <a:t>mma</a:t>
            </a:r>
            <a:r>
              <a:rPr sz="4600" spc="-5" dirty="0"/>
              <a:t>n</a:t>
            </a:r>
            <a:r>
              <a:rPr sz="4600" dirty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sz="4600" spc="5" dirty="0"/>
              <a:t>my</a:t>
            </a:r>
            <a:r>
              <a:rPr sz="4600" dirty="0"/>
              <a:t> </a:t>
            </a:r>
            <a:r>
              <a:rPr sz="4600" spc="-5" dirty="0"/>
              <a:t>wo</a:t>
            </a:r>
            <a:r>
              <a:rPr sz="4600" dirty="0"/>
              <a:t>rkstat</a:t>
            </a:r>
            <a:r>
              <a:rPr sz="4600" spc="-5" dirty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~/hello_world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511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Hi!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m a </a:t>
            </a:r>
            <a:r>
              <a:rPr sz="2400" spc="-5" dirty="0">
                <a:latin typeface="Courier New"/>
                <a:cs typeface="Courier New"/>
              </a:rPr>
              <a:t>friendl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file.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sz="4450" spc="5" dirty="0"/>
              <a:t>e</a:t>
            </a:r>
            <a:r>
              <a:rPr sz="4450" dirty="0"/>
              <a:t>d</a:t>
            </a:r>
            <a:r>
              <a:rPr sz="4450" spc="-5" dirty="0"/>
              <a:t>i</a:t>
            </a:r>
            <a:r>
              <a:rPr sz="4450" dirty="0"/>
              <a:t>tin</a:t>
            </a:r>
            <a:r>
              <a:rPr sz="4450" spc="5" dirty="0"/>
              <a:t>g</a:t>
            </a:r>
            <a:r>
              <a:rPr sz="4450" dirty="0"/>
              <a:t> </a:t>
            </a:r>
            <a:r>
              <a:rPr sz="4450" spc="5" dirty="0"/>
              <a:t>a</a:t>
            </a:r>
            <a:r>
              <a:rPr sz="4450" dirty="0"/>
              <a:t> f</a:t>
            </a:r>
            <a:r>
              <a:rPr sz="4450" spc="-5" dirty="0"/>
              <a:t>il</a:t>
            </a:r>
            <a:r>
              <a:rPr sz="4450" spc="5" dirty="0"/>
              <a:t>e</a:t>
            </a:r>
            <a:r>
              <a:rPr sz="4450" dirty="0"/>
              <a:t> 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sz="4450" spc="5" dirty="0"/>
              <a:t>y</a:t>
            </a:r>
            <a:r>
              <a:rPr sz="4450" dirty="0"/>
              <a:t>ou</a:t>
            </a:r>
            <a:r>
              <a:rPr sz="4450" spc="5" dirty="0"/>
              <a:t>r</a:t>
            </a:r>
            <a:r>
              <a:rPr sz="4450" dirty="0"/>
              <a:t> wo</a:t>
            </a:r>
            <a:r>
              <a:rPr sz="4450" spc="5" dirty="0"/>
              <a:t>rksta</a:t>
            </a:r>
            <a:r>
              <a:rPr sz="4450" dirty="0"/>
              <a:t>tio</a:t>
            </a:r>
            <a:r>
              <a:rPr sz="4450" spc="5" dirty="0"/>
              <a:t>n</a:t>
            </a:r>
            <a:endParaRPr sz="44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7" name="object 114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1984868"/>
          </a:xfrm>
          <a:prstGeom prst="rect">
            <a:avLst/>
          </a:prstGeom>
        </p:spPr>
        <p:txBody>
          <a:bodyPr vert="horz" wrap="square" lIns="0" tIns="914959" rIns="0" bIns="0" rtlCol="0">
            <a:spAutoFit/>
          </a:bodyPr>
          <a:lstStyle/>
          <a:p>
            <a:pPr marL="127000" marR="5080">
              <a:lnSpc>
                <a:spcPts val="8200"/>
              </a:lnSpc>
            </a:pPr>
            <a:r>
              <a:rPr lang="en-US" sz="7200" b="1" spc="-405" dirty="0" smtClean="0">
                <a:solidFill>
                  <a:srgbClr val="FFFFFF"/>
                </a:solidFill>
                <a:latin typeface="Arial"/>
                <a:cs typeface="Arial"/>
              </a:rPr>
              <a:t>Lab </a:t>
            </a:r>
            <a:r>
              <a:rPr sz="7200" b="1" spc="-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200" dirty="0">
              <a:latin typeface="Arial"/>
              <a:cs typeface="Arial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Password:  </a:t>
            </a:r>
            <a:r>
              <a:rPr lang="en-US" sz="4800" dirty="0" err="1" smtClean="0"/>
              <a:t>chef.io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6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smtClean="0"/>
              <a:t>In</a:t>
            </a:r>
            <a:r>
              <a:rPr lang="en-US" kern="0" smtClean="0"/>
              <a:t>tr</a:t>
            </a:r>
            <a:r>
              <a:rPr lang="en-US" kern="0" spc="-10" smtClean="0"/>
              <a:t>odu</a:t>
            </a:r>
            <a:r>
              <a:rPr lang="en-US" kern="0" smtClean="0"/>
              <a:t>c</a:t>
            </a:r>
            <a:r>
              <a:rPr lang="en-US" kern="0" spc="-5" smtClean="0"/>
              <a:t>t</a:t>
            </a:r>
            <a:r>
              <a:rPr lang="en-US" kern="0" spc="-10" smtClean="0"/>
              <a:t>ion</a:t>
            </a:r>
            <a:r>
              <a:rPr lang="en-US" kern="0" smtClean="0"/>
              <a:t>s</a:t>
            </a:r>
            <a:endParaRPr lang="en-US" kern="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7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757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Use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10" dirty="0">
                <a:latin typeface="Arial"/>
                <a:cs typeface="Arial"/>
              </a:rPr>
              <a:t>-sh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ll </a:t>
            </a:r>
            <a:r>
              <a:rPr sz="4050" spc="15" dirty="0">
                <a:latin typeface="Arial"/>
                <a:cs typeface="Arial"/>
              </a:rPr>
              <a:t>debugge</a:t>
            </a:r>
            <a:r>
              <a:rPr sz="4050" spc="10" dirty="0">
                <a:latin typeface="Arial"/>
                <a:cs typeface="Arial"/>
              </a:rPr>
              <a:t>r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 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era</a:t>
            </a:r>
            <a:r>
              <a:rPr sz="4050" spc="10" dirty="0">
                <a:latin typeface="Arial"/>
                <a:cs typeface="Arial"/>
              </a:rPr>
              <a:t>c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ve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y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Con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gure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  <a:endParaRPr sz="44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spc="-10" dirty="0"/>
              <a:t>l</a:t>
            </a:r>
            <a:r>
              <a:rPr dirty="0"/>
              <a:t>ear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839</Words>
  <Application>Microsoft Macintosh PowerPoint</Application>
  <PresentationFormat>Custom</PresentationFormat>
  <Paragraphs>145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PowerPoint Presentation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29</cp:revision>
  <dcterms:created xsi:type="dcterms:W3CDTF">2015-06-04T12:17:04Z</dcterms:created>
  <dcterms:modified xsi:type="dcterms:W3CDTF">2015-06-23T03:32:45Z</dcterms:modified>
</cp:coreProperties>
</file>