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-1056" y="-376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E1CAF-AD50-1741-AD00-13AC33FB5D5D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18DCD-5E29-8643-A8BA-3AD47864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60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238DB-F34F-0049-86DD-B2D453CC4589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86E8E-9CDE-0C45-8CB0-C1562D2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4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2C3A-2046-F049-A460-A775DAAF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2" y="396240"/>
            <a:ext cx="15557499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2C3A-2046-F049-A460-A775DAAF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712376" y="2246696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712376" y="3106025"/>
            <a:ext cx="9875520" cy="508970"/>
          </a:xfrm>
        </p:spPr>
        <p:txBody>
          <a:bodyPr wrap="square" lIns="82274" tIns="82274" rIns="82274" bIns="82274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712376" y="3768405"/>
            <a:ext cx="9875520" cy="461619"/>
          </a:xfrm>
        </p:spPr>
        <p:txBody>
          <a:bodyPr wrap="square" lIns="82274" tIns="82274" rIns="82274" bIns="82274">
            <a:spAutoFit/>
          </a:bodyPr>
          <a:lstStyle>
            <a:lvl1pPr marL="0" indent="0">
              <a:buNone/>
              <a:defRPr sz="1900" b="0" baseline="0">
                <a:solidFill>
                  <a:srgbClr val="435464"/>
                </a:solidFill>
              </a:defRPr>
            </a:lvl1pPr>
            <a:lvl2pPr marL="278046" indent="0">
              <a:buNone/>
              <a:defRPr sz="1900" b="1"/>
            </a:lvl2pPr>
            <a:lvl3pPr marL="548477" indent="0">
              <a:buNone/>
              <a:defRPr sz="1900" b="1"/>
            </a:lvl3pPr>
            <a:lvl4pPr marL="756058" indent="0">
              <a:buNone/>
              <a:defRPr sz="1900" b="1"/>
            </a:lvl4pPr>
            <a:lvl5pPr marL="961736" indent="0">
              <a:buNone/>
              <a:defRPr sz="19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0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0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712376" y="2246696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712376" y="3106025"/>
            <a:ext cx="9875520" cy="508970"/>
          </a:xfrm>
        </p:spPr>
        <p:txBody>
          <a:bodyPr wrap="square" lIns="82274" tIns="82274" rIns="82274" bIns="82274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712376" y="2246696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712376" y="3106025"/>
            <a:ext cx="9875520" cy="508970"/>
          </a:xfrm>
        </p:spPr>
        <p:txBody>
          <a:bodyPr wrap="square" lIns="82274" tIns="82274" rIns="82274" bIns="82274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09604" y="548654"/>
            <a:ext cx="13411198" cy="830965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09604" y="1670578"/>
            <a:ext cx="13411198" cy="5166240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marL="284410" indent="-121888" algn="l" rtl="0">
              <a:lnSpc>
                <a:spcPct val="100000"/>
              </a:lnSpc>
              <a:spcBef>
                <a:spcPts val="800"/>
              </a:spcBef>
              <a:buClr>
                <a:srgbClr val="3E4346"/>
              </a:buClr>
              <a:buFont typeface="Arial"/>
              <a:buChar char="•"/>
              <a:defRPr/>
            </a:lvl1pPr>
            <a:lvl2pPr marL="548504" indent="-142203" algn="l" rtl="0">
              <a:lnSpc>
                <a:spcPct val="100000"/>
              </a:lnSpc>
              <a:spcBef>
                <a:spcPts val="800"/>
              </a:spcBef>
              <a:buClr>
                <a:srgbClr val="3E4346"/>
              </a:buClr>
              <a:buFont typeface="Arial"/>
              <a:buChar char="•"/>
              <a:defRPr/>
            </a:lvl2pPr>
            <a:lvl3pPr marL="751653" indent="-81261" algn="l" rtl="0">
              <a:lnSpc>
                <a:spcPct val="100000"/>
              </a:lnSpc>
              <a:spcBef>
                <a:spcPts val="800"/>
              </a:spcBef>
              <a:buClr>
                <a:srgbClr val="3E4346"/>
              </a:buClr>
              <a:buFont typeface="Arial"/>
              <a:buChar char="•"/>
              <a:defRPr/>
            </a:lvl3pPr>
            <a:lvl4pPr marL="954802" indent="-101576" algn="l" rtl="0">
              <a:lnSpc>
                <a:spcPct val="100000"/>
              </a:lnSpc>
              <a:spcBef>
                <a:spcPts val="800"/>
              </a:spcBef>
              <a:buClr>
                <a:srgbClr val="3E4346"/>
              </a:buClr>
              <a:buFont typeface="Arial"/>
              <a:buChar char="•"/>
              <a:defRPr/>
            </a:lvl4pPr>
            <a:lvl5pPr marL="1178267" indent="-101576" algn="l" rtl="0">
              <a:lnSpc>
                <a:spcPct val="100000"/>
              </a:lnSpc>
              <a:spcBef>
                <a:spcPts val="800"/>
              </a:spcBef>
              <a:buClr>
                <a:srgbClr val="3E4346"/>
              </a:buClr>
              <a:buFont typeface="Arial"/>
              <a:buChar char="•"/>
              <a:defRPr/>
            </a:lvl5pPr>
            <a:lvl6pPr marL="3006610" indent="-121888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555112" indent="-121888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4103616" indent="-121888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652118" indent="-121888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71422" y="7699247"/>
            <a:ext cx="2926080" cy="190078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marL="0" marR="0" indent="0" algn="l" rtl="0">
              <a:spcBef>
                <a:spcPts val="0"/>
              </a:spcBef>
              <a:buSzPct val="100000"/>
              <a:defRPr sz="1900"/>
            </a:lvl1pPr>
            <a:lvl2pPr marL="548504" marR="0" indent="-20315" algn="l" rtl="0">
              <a:spcBef>
                <a:spcPts val="0"/>
              </a:spcBef>
              <a:buSzPct val="100000"/>
              <a:defRPr sz="1900"/>
            </a:lvl2pPr>
            <a:lvl3pPr marL="1097006" marR="0" indent="-20315" algn="l" rtl="0">
              <a:spcBef>
                <a:spcPts val="0"/>
              </a:spcBef>
              <a:buSzPct val="100000"/>
              <a:defRPr sz="1900"/>
            </a:lvl3pPr>
            <a:lvl4pPr marL="1645509" marR="0" indent="-20315" algn="l" rtl="0">
              <a:spcBef>
                <a:spcPts val="0"/>
              </a:spcBef>
              <a:buSzPct val="100000"/>
              <a:defRPr sz="1900"/>
            </a:lvl4pPr>
            <a:lvl5pPr marL="2194013" marR="0" indent="-20315" algn="l" rtl="0">
              <a:spcBef>
                <a:spcPts val="0"/>
              </a:spcBef>
              <a:buSzPct val="100000"/>
              <a:defRPr sz="1900"/>
            </a:lvl5pPr>
            <a:lvl6pPr marL="2742515" marR="0" indent="-20315" algn="l" rtl="0">
              <a:spcBef>
                <a:spcPts val="0"/>
              </a:spcBef>
              <a:buSzPct val="100000"/>
              <a:defRPr sz="1900"/>
            </a:lvl6pPr>
            <a:lvl7pPr marL="3291019" marR="0" indent="-20315" algn="l" rtl="0">
              <a:spcBef>
                <a:spcPts val="0"/>
              </a:spcBef>
              <a:buSzPct val="100000"/>
              <a:defRPr sz="1900"/>
            </a:lvl7pPr>
            <a:lvl8pPr marL="3839523" marR="0" indent="-20315" algn="l" rtl="0">
              <a:spcBef>
                <a:spcPts val="0"/>
              </a:spcBef>
              <a:buSzPct val="100000"/>
              <a:defRPr sz="1900"/>
            </a:lvl8pPr>
            <a:lvl9pPr marL="4388027" marR="0" indent="-20315" algn="l" rtl="0">
              <a:spcBef>
                <a:spcPts val="0"/>
              </a:spcBef>
              <a:buSzPct val="100000"/>
              <a:defRPr sz="1900"/>
            </a:lvl9pPr>
          </a:lstStyle>
          <a:p>
            <a:pPr defTabSz="1096990"/>
            <a:endParaRPr lang="en-US">
              <a:solidFill>
                <a:srgbClr val="3E4346"/>
              </a:solidFill>
              <a:latin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544824" y="7705342"/>
            <a:ext cx="8387040" cy="184320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marL="0" marR="0" indent="0" algn="l" rtl="0">
              <a:spcBef>
                <a:spcPts val="0"/>
              </a:spcBef>
              <a:buSzPct val="100000"/>
              <a:defRPr sz="1900"/>
            </a:lvl1pPr>
            <a:lvl2pPr marL="548504" marR="0" indent="-20315" algn="l" rtl="0">
              <a:spcBef>
                <a:spcPts val="0"/>
              </a:spcBef>
              <a:buSzPct val="100000"/>
              <a:defRPr sz="1900"/>
            </a:lvl2pPr>
            <a:lvl3pPr marL="1097006" marR="0" indent="-20315" algn="l" rtl="0">
              <a:spcBef>
                <a:spcPts val="0"/>
              </a:spcBef>
              <a:buSzPct val="100000"/>
              <a:defRPr sz="1900"/>
            </a:lvl3pPr>
            <a:lvl4pPr marL="1645509" marR="0" indent="-20315" algn="l" rtl="0">
              <a:spcBef>
                <a:spcPts val="0"/>
              </a:spcBef>
              <a:buSzPct val="100000"/>
              <a:defRPr sz="1900"/>
            </a:lvl4pPr>
            <a:lvl5pPr marL="2194013" marR="0" indent="-20315" algn="l" rtl="0">
              <a:spcBef>
                <a:spcPts val="0"/>
              </a:spcBef>
              <a:buSzPct val="100000"/>
              <a:defRPr sz="1900"/>
            </a:lvl5pPr>
            <a:lvl6pPr marL="2742515" marR="0" indent="-20315" algn="l" rtl="0">
              <a:spcBef>
                <a:spcPts val="0"/>
              </a:spcBef>
              <a:buSzPct val="100000"/>
              <a:defRPr sz="1900"/>
            </a:lvl6pPr>
            <a:lvl7pPr marL="3291019" marR="0" indent="-20315" algn="l" rtl="0">
              <a:spcBef>
                <a:spcPts val="0"/>
              </a:spcBef>
              <a:buSzPct val="100000"/>
              <a:defRPr sz="1900"/>
            </a:lvl7pPr>
            <a:lvl8pPr marL="3839523" marR="0" indent="-20315" algn="l" rtl="0">
              <a:spcBef>
                <a:spcPts val="0"/>
              </a:spcBef>
              <a:buSzPct val="100000"/>
              <a:defRPr sz="1900"/>
            </a:lvl8pPr>
            <a:lvl9pPr marL="4388027" marR="0" indent="-20315" algn="l" rtl="0">
              <a:spcBef>
                <a:spcPts val="0"/>
              </a:spcBef>
              <a:buSzPct val="100000"/>
              <a:defRPr sz="1900"/>
            </a:lvl9pPr>
          </a:lstStyle>
          <a:p>
            <a:pPr defTabSz="1096990"/>
            <a:endParaRPr lang="en-US">
              <a:solidFill>
                <a:srgbClr val="3E4346"/>
              </a:solidFill>
              <a:latin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2077196" y="7699247"/>
            <a:ext cx="2081758" cy="190078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marL="0" marR="0" indent="0" algn="l" rtl="0">
              <a:spcBef>
                <a:spcPts val="0"/>
              </a:spcBef>
              <a:buSzPct val="100000"/>
              <a:defRPr sz="1900"/>
            </a:lvl1pPr>
            <a:lvl2pPr marL="548504" marR="0" indent="-20315" algn="l" rtl="0">
              <a:spcBef>
                <a:spcPts val="0"/>
              </a:spcBef>
              <a:buSzPct val="100000"/>
              <a:defRPr sz="1900"/>
            </a:lvl2pPr>
            <a:lvl3pPr marL="1097006" marR="0" indent="-20315" algn="l" rtl="0">
              <a:spcBef>
                <a:spcPts val="0"/>
              </a:spcBef>
              <a:buSzPct val="100000"/>
              <a:defRPr sz="1900"/>
            </a:lvl3pPr>
            <a:lvl4pPr marL="1645509" marR="0" indent="-20315" algn="l" rtl="0">
              <a:spcBef>
                <a:spcPts val="0"/>
              </a:spcBef>
              <a:buSzPct val="100000"/>
              <a:defRPr sz="1900"/>
            </a:lvl4pPr>
            <a:lvl5pPr marL="2194013" marR="0" indent="-20315" algn="l" rtl="0">
              <a:spcBef>
                <a:spcPts val="0"/>
              </a:spcBef>
              <a:buSzPct val="100000"/>
              <a:defRPr sz="1900"/>
            </a:lvl5pPr>
            <a:lvl6pPr marL="2742515" marR="0" indent="-20315" algn="l" rtl="0">
              <a:spcBef>
                <a:spcPts val="0"/>
              </a:spcBef>
              <a:buSzPct val="100000"/>
              <a:defRPr sz="1900"/>
            </a:lvl6pPr>
            <a:lvl7pPr marL="3291019" marR="0" indent="-20315" algn="l" rtl="0">
              <a:spcBef>
                <a:spcPts val="0"/>
              </a:spcBef>
              <a:buSzPct val="100000"/>
              <a:defRPr sz="1900"/>
            </a:lvl7pPr>
            <a:lvl8pPr marL="3839523" marR="0" indent="-20315" algn="l" rtl="0">
              <a:spcBef>
                <a:spcPts val="0"/>
              </a:spcBef>
              <a:buSzPct val="100000"/>
              <a:defRPr sz="1900"/>
            </a:lvl8pPr>
            <a:lvl9pPr marL="4388027" marR="0" indent="-20315" algn="l" rtl="0">
              <a:spcBef>
                <a:spcPts val="0"/>
              </a:spcBef>
              <a:buSzPct val="100000"/>
              <a:defRPr sz="1900"/>
            </a:lvl9pPr>
          </a:lstStyle>
          <a:p>
            <a:pPr defTabSz="1096990"/>
            <a:endParaRPr lang="en-US">
              <a:solidFill>
                <a:srgbClr val="3E434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6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11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9707" y="1159526"/>
            <a:ext cx="5431005" cy="59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11" y="1670597"/>
            <a:ext cx="13408761" cy="4811358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74319"/>
            <a:ext cx="13441680" cy="744820"/>
          </a:xfrm>
        </p:spPr>
        <p:txBody>
          <a:bodyPr/>
          <a:lstStyle>
            <a:lvl1pPr>
              <a:defRPr sz="53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697" y="1239926"/>
            <a:ext cx="1066800" cy="10668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296278" y="1371601"/>
            <a:ext cx="3730117" cy="553998"/>
          </a:xfrm>
          <a:prstGeom prst="rect">
            <a:avLst/>
          </a:prstGeom>
        </p:spPr>
        <p:txBody>
          <a:bodyPr wrap="square" lIns="109728" tIns="54864" rIns="109728" bIns="54864" anchor="ctr" anchorCtr="0">
            <a:spAutoFit/>
          </a:bodyPr>
          <a:lstStyle/>
          <a:p>
            <a:pPr defTabSz="652104"/>
            <a:r>
              <a:rPr lang="en-US" sz="2900" b="1" dirty="0">
                <a:solidFill>
                  <a:srgbClr val="3E4346"/>
                </a:solidFill>
                <a:latin typeface="Courier"/>
                <a:cs typeface="Courier"/>
              </a:rPr>
              <a:t>OPEN IN EDITOR:</a:t>
            </a:r>
            <a:endParaRPr lang="en-US" sz="2900" b="1" dirty="0">
              <a:solidFill>
                <a:srgbClr val="3E4346"/>
              </a:solidFill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48639" y="2205533"/>
            <a:ext cx="13441680" cy="5365699"/>
          </a:xfrm>
          <a:ln>
            <a:solidFill>
              <a:schemeClr val="tx1"/>
            </a:solidFill>
            <a:prstDash val="dash"/>
          </a:ln>
        </p:spPr>
        <p:txBody>
          <a:bodyPr lIns="109728" tIns="54864" rIns="109728" bIns="54864">
            <a:normAutofit/>
          </a:bodyPr>
          <a:lstStyle>
            <a:lvl1pPr marL="0" marR="0" indent="0" algn="l" defTabSz="109723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4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09723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09723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09723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09723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962650" y="7620000"/>
            <a:ext cx="229479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52104"/>
            <a:r>
              <a:rPr lang="en-US" sz="2900" b="1" dirty="0">
                <a:solidFill>
                  <a:srgbClr val="7D868C">
                    <a:lumMod val="50000"/>
                  </a:srgb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35539" y="1371600"/>
            <a:ext cx="9261814" cy="54864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3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1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2C3A-2046-F049-A460-A775DAAF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2C3A-2046-F049-A460-A775DAAF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2C3A-2046-F049-A460-A775DAAF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2C3A-2046-F049-A460-A775DAAF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2C3A-2046-F049-A460-A775DAAF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2C3A-2046-F049-A460-A775DAAF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2967486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pic>
        <p:nvPicPr>
          <p:cNvPr id="7" name="Picture 6" descr="twitter_newbird_blue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52606" y="7626736"/>
            <a:ext cx="455969" cy="4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5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78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548477" indent="-270429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756058" indent="-207582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961738" indent="-205677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169320" indent="-207582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DevGovHRFinSecQANetOps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DevGovHRFinSecQANetOps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DevGovHRFinSecQANetOps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DevGovHRFinSecQANetOps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DevGovHRFinSecQANetOps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DevGovHRFinSecQANetOps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DevGovHRFinSecQANetOps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DevGovHRFinSecQANetOps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DevGovHRFinSecQANetOps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ave-the-princ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-712801"/>
            <a:ext cx="14630400" cy="98209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5344" y="2202919"/>
            <a:ext cx="11066751" cy="4247317"/>
          </a:xfrm>
          <a:prstGeom prst="rect">
            <a:avLst/>
          </a:prstGeom>
          <a:solidFill>
            <a:schemeClr val="accent6">
              <a:alpha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 defTabSz="652104"/>
            <a:r>
              <a:rPr lang="en-US" sz="6000" dirty="0">
                <a:solidFill>
                  <a:srgbClr val="FFFFFF"/>
                </a:solidFill>
                <a:latin typeface="Arial"/>
              </a:rPr>
              <a:t>DEVOPS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Arial"/>
              </a:rPr>
            </a:b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algn="ctr" defTabSz="652104"/>
            <a:r>
              <a:rPr lang="en-US" sz="4800" i="1" dirty="0">
                <a:solidFill>
                  <a:srgbClr val="FFFFFF"/>
                </a:solidFill>
                <a:latin typeface="Arial"/>
              </a:rPr>
              <a:t>A </a:t>
            </a:r>
            <a:r>
              <a:rPr lang="en-US" sz="4800" i="1" dirty="0">
                <a:solidFill>
                  <a:srgbClr val="FFFFFF"/>
                </a:solidFill>
                <a:latin typeface="Arial"/>
              </a:rPr>
              <a:t>cultural and professional movement, focused on how we build and operate high velocity organizations, born from the experiences of its practitioners.</a:t>
            </a:r>
            <a:endParaRPr lang="en-US" sz="4800" i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0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DevQAOps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1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DevSecQAOps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DevSecQAOps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DevGovFinSecQANetOps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9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p chef">
  <a:themeElements>
    <a:clrScheme name="Chef">
      <a:dk1>
        <a:srgbClr val="FFFFFF"/>
      </a:dk1>
      <a:lt1>
        <a:sysClr val="window" lastClr="FFFFFF"/>
      </a:lt1>
      <a:dk2>
        <a:srgbClr val="324353"/>
      </a:dk2>
      <a:lt2>
        <a:srgbClr val="EC7509"/>
      </a:lt2>
      <a:accent1>
        <a:srgbClr val="5AA2DB"/>
      </a:accent1>
      <a:accent2>
        <a:srgbClr val="4BAAA3"/>
      </a:accent2>
      <a:accent3>
        <a:srgbClr val="FBAA13"/>
      </a:accent3>
      <a:accent4>
        <a:srgbClr val="6A7379"/>
      </a:accent4>
      <a:accent5>
        <a:srgbClr val="2F3336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Macintosh PowerPoint</Application>
  <PresentationFormat>Custom</PresentationFormat>
  <Paragraphs>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ap chef</vt:lpstr>
      <vt:lpstr>DevOps</vt:lpstr>
      <vt:lpstr>Agile Infrastructure</vt:lpstr>
      <vt:lpstr>DevOps</vt:lpstr>
      <vt:lpstr>DevQAOps</vt:lpstr>
      <vt:lpstr>DevSecQAOps</vt:lpstr>
      <vt:lpstr>Enterprise DevSecQAOps</vt:lpstr>
      <vt:lpstr>Enterprise DevSecQANetOps</vt:lpstr>
      <vt:lpstr>Enterprise DevFinSecQANetOps</vt:lpstr>
      <vt:lpstr>Enterprise DevGovFinSecQANetOps</vt:lpstr>
      <vt:lpstr>Enterprise DevGovFinSecQANetOps</vt:lpstr>
      <vt:lpstr>Enterprise DevGovHRFinSecQANetOps</vt:lpstr>
      <vt:lpstr>Enterprise DevGovHRFinSecQANetOps</vt:lpstr>
      <vt:lpstr>Enterprise DevGovHRFinSecQANetOps</vt:lpstr>
      <vt:lpstr>Enterprise DevGovHRFinSecQANetOps</vt:lpstr>
      <vt:lpstr>Enterprise DevGovHRFinSecQANetOps</vt:lpstr>
      <vt:lpstr>Enterprise DevGovHRFinSecQANetOps</vt:lpstr>
      <vt:lpstr>Enterprise DevGovHRFinSecQANetOps</vt:lpstr>
      <vt:lpstr>Enterprise DevGovHRFinSecQANetOps</vt:lpstr>
      <vt:lpstr>Enterprise DevGovHRFinSecQANetOps</vt:lpstr>
      <vt:lpstr>PowerPoint Presentation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Nathen Harvey</dc:creator>
  <cp:lastModifiedBy>Nathen Harvey</cp:lastModifiedBy>
  <cp:revision>4</cp:revision>
  <dcterms:created xsi:type="dcterms:W3CDTF">2016-05-01T23:00:03Z</dcterms:created>
  <dcterms:modified xsi:type="dcterms:W3CDTF">2016-05-01T23:13:36Z</dcterms:modified>
</cp:coreProperties>
</file>