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5" r:id="rId5"/>
  </p:sldMasterIdLst>
  <p:notesMasterIdLst>
    <p:notesMasterId r:id="rId13"/>
  </p:notesMasterIdLst>
  <p:handoutMasterIdLst>
    <p:handoutMasterId r:id="rId14"/>
  </p:handoutMasterIdLst>
  <p:sldIdLst>
    <p:sldId id="411" r:id="rId6"/>
    <p:sldId id="421" r:id="rId7"/>
    <p:sldId id="414" r:id="rId8"/>
    <p:sldId id="415" r:id="rId9"/>
    <p:sldId id="416" r:id="rId10"/>
    <p:sldId id="417" r:id="rId11"/>
    <p:sldId id="420" r:id="rId12"/>
  </p:sldIdLst>
  <p:sldSz cx="16256000" cy="9144000"/>
  <p:notesSz cx="6858000" cy="9144000"/>
  <p:defaultTextStyle>
    <a:defPPr>
      <a:defRPr lang="en-US"/>
    </a:defPPr>
    <a:lvl1pPr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7899" indent="-150784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387" indent="-303157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6875" indent="-455530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361" indent="-607899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57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696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80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6923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Paroff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3" autoAdjust="0"/>
    <p:restoredTop sz="93503" autoAdjust="0"/>
  </p:normalViewPr>
  <p:slideViewPr>
    <p:cSldViewPr snapToGrid="0">
      <p:cViewPr varScale="1">
        <p:scale>
          <a:sx n="74" d="100"/>
          <a:sy n="74" d="100"/>
        </p:scale>
        <p:origin x="-112" y="-29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387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23" indent="-1396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481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819" indent="-195225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000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238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686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133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81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77333" y="3234448"/>
            <a:ext cx="10972800" cy="13376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Raleway"/>
              <a:buNone/>
              <a:defRPr sz="59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77333" y="5437631"/>
            <a:ext cx="10972800" cy="6154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89"/>
              </a:spcAft>
              <a:buClr>
                <a:schemeClr val="lt2"/>
              </a:buClr>
              <a:buFont typeface="Arial"/>
              <a:buNone/>
              <a:defRPr sz="27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461" marR="0" lvl="1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909192"/>
              </a:buClr>
              <a:buFont typeface="Arial"/>
              <a:buNone/>
              <a:defRPr sz="26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8921" marR="0" lvl="2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382" marR="0" lvl="3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7842" marR="0" lvl="4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303" marR="0" lvl="5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656763" marR="0" lvl="6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266224" marR="0" lvl="7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875685" marR="0" lvl="8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01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ullets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92437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7336" y="2438400"/>
            <a:ext cx="9243733" cy="5346133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9920853" y="649"/>
            <a:ext cx="6334932" cy="9142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7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84070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4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77336" y="1841632"/>
            <a:ext cx="14901333" cy="57680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662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munity-slack.chef.io/" TargetMode="Externa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have a look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4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igo-walk-through_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48" y="0"/>
            <a:ext cx="13071307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4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95338" y="857250"/>
            <a:ext cx="13465326" cy="7429500"/>
            <a:chOff x="2137709" y="872191"/>
            <a:chExt cx="13465325" cy="7429500"/>
          </a:xfrm>
        </p:grpSpPr>
        <p:pic>
          <p:nvPicPr>
            <p:cNvPr id="2" name="Picture 1" descr="Stri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7709" y="872191"/>
              <a:ext cx="5854700" cy="7429500"/>
            </a:xfrm>
            <a:prstGeom prst="rect">
              <a:avLst/>
            </a:prstGeom>
          </p:spPr>
        </p:pic>
        <p:pic>
          <p:nvPicPr>
            <p:cNvPr id="3" name="Picture 2" descr="Stri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08457" y="877793"/>
              <a:ext cx="6894577" cy="7414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0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84862" y="3003550"/>
            <a:ext cx="13486279" cy="3136900"/>
            <a:chOff x="920377" y="3003550"/>
            <a:chExt cx="13486279" cy="3136900"/>
          </a:xfrm>
        </p:grpSpPr>
        <p:pic>
          <p:nvPicPr>
            <p:cNvPr id="3" name="Picture 2" descr="Stri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0377" y="3244850"/>
              <a:ext cx="7213600" cy="2654300"/>
            </a:xfrm>
            <a:prstGeom prst="rect">
              <a:avLst/>
            </a:prstGeom>
          </p:spPr>
        </p:pic>
        <p:pic>
          <p:nvPicPr>
            <p:cNvPr id="4" name="Picture 3" descr="Stri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10756" y="3003550"/>
              <a:ext cx="5295900" cy="313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423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85533" y="2374900"/>
            <a:ext cx="13684937" cy="4394200"/>
            <a:chOff x="1946462" y="2374900"/>
            <a:chExt cx="13684937" cy="4394200"/>
          </a:xfrm>
        </p:grpSpPr>
        <p:pic>
          <p:nvPicPr>
            <p:cNvPr id="2" name="Picture 1" descr="Screen_Shot_2017-01-25_at_1_47_17_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6462" y="3797300"/>
              <a:ext cx="3517900" cy="1549400"/>
            </a:xfrm>
            <a:prstGeom prst="rect">
              <a:avLst/>
            </a:prstGeom>
          </p:spPr>
        </p:pic>
        <p:pic>
          <p:nvPicPr>
            <p:cNvPr id="3" name="Picture 2" descr="Stri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18092" y="2374900"/>
              <a:ext cx="4445000" cy="43942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1893176" y="3417838"/>
              <a:ext cx="373822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Login Directly</a:t>
              </a:r>
            </a:p>
            <a:p>
              <a:endParaRPr lang="en-US" sz="3600" dirty="0"/>
            </a:p>
            <a:p>
              <a:r>
                <a:rPr lang="en-US" sz="3600" dirty="0">
                  <a:latin typeface="Consolas"/>
                  <a:cs typeface="Consolas"/>
                </a:rPr>
                <a:t>Login:    chef</a:t>
              </a:r>
            </a:p>
            <a:p>
              <a:r>
                <a:rPr lang="en-US" sz="3600" dirty="0">
                  <a:latin typeface="Consolas"/>
                  <a:cs typeface="Consolas"/>
                </a:rPr>
                <a:t>Password: chef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06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52538" y="791883"/>
            <a:ext cx="8750926" cy="7560236"/>
            <a:chOff x="4069346" y="791883"/>
            <a:chExt cx="8750926" cy="7560235"/>
          </a:xfrm>
        </p:grpSpPr>
        <p:pic>
          <p:nvPicPr>
            <p:cNvPr id="2" name="Picture 1" descr="Stri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69346" y="791883"/>
              <a:ext cx="3690989" cy="7560235"/>
            </a:xfrm>
            <a:prstGeom prst="rect">
              <a:avLst/>
            </a:prstGeom>
          </p:spPr>
        </p:pic>
        <p:pic>
          <p:nvPicPr>
            <p:cNvPr id="3" name="Picture 2" descr="Stri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6072" y="1860550"/>
              <a:ext cx="4394200" cy="542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82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Signup - </a:t>
            </a:r>
            <a:r>
              <a:rPr lang="en-US" dirty="0">
                <a:hlinkClick r:id="rId2"/>
              </a:rPr>
              <a:t>http://community-slack.chef.io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 the channel for this class</a:t>
            </a:r>
            <a:endParaRPr lang="en-US" dirty="0"/>
          </a:p>
        </p:txBody>
      </p:sp>
      <p:pic>
        <p:nvPicPr>
          <p:cNvPr id="2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9857" y="2964657"/>
            <a:ext cx="3214688" cy="32146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 in Slack!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1191"/>
      </p:ext>
    </p:extLst>
  </p:cSld>
  <p:clrMapOvr>
    <a:masterClrMapping/>
  </p:clrMapOvr>
</p:sld>
</file>

<file path=ppt/theme/theme1.xml><?xml version="1.0" encoding="utf-8"?>
<a:theme xmlns:a="http://schemas.openxmlformats.org/drawingml/2006/main" name="2_Chef template 2017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1912</TotalTime>
  <Words>36</Words>
  <Application>Microsoft Macintosh PowerPoint</Application>
  <PresentationFormat>Custom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2_Chef template 2017</vt:lpstr>
      <vt:lpstr>Learning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 us in Slack!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272</cp:revision>
  <cp:lastPrinted>2017-01-25T22:54:33Z</cp:lastPrinted>
  <dcterms:created xsi:type="dcterms:W3CDTF">2015-11-10T15:58:30Z</dcterms:created>
  <dcterms:modified xsi:type="dcterms:W3CDTF">2017-01-26T16:43:00Z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