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 id="2147483870" r:id="rId7"/>
    <p:sldMasterId id="2147483885" r:id="rId8"/>
    <p:sldMasterId id="2147483900" r:id="rId9"/>
    <p:sldMasterId id="2147483918" r:id="rId10"/>
    <p:sldMasterId id="2147483938" r:id="rId11"/>
    <p:sldMasterId id="2147483951" r:id="rId12"/>
    <p:sldMasterId id="2147483968" r:id="rId13"/>
    <p:sldMasterId id="2147483983" r:id="rId14"/>
  </p:sldMasterIdLst>
  <p:notesMasterIdLst>
    <p:notesMasterId r:id="rId57"/>
  </p:notesMasterIdLst>
  <p:handoutMasterIdLst>
    <p:handoutMasterId r:id="rId58"/>
  </p:handoutMasterIdLst>
  <p:sldIdLst>
    <p:sldId id="324" r:id="rId15"/>
    <p:sldId id="325" r:id="rId16"/>
    <p:sldId id="327" r:id="rId17"/>
    <p:sldId id="326" r:id="rId18"/>
    <p:sldId id="330" r:id="rId19"/>
    <p:sldId id="331" r:id="rId20"/>
    <p:sldId id="332" r:id="rId21"/>
    <p:sldId id="333" r:id="rId22"/>
    <p:sldId id="334" r:id="rId23"/>
    <p:sldId id="337" r:id="rId24"/>
    <p:sldId id="336" r:id="rId25"/>
    <p:sldId id="339" r:id="rId26"/>
    <p:sldId id="338" r:id="rId27"/>
    <p:sldId id="340" r:id="rId28"/>
    <p:sldId id="341" r:id="rId29"/>
    <p:sldId id="342" r:id="rId30"/>
    <p:sldId id="343" r:id="rId31"/>
    <p:sldId id="344" r:id="rId32"/>
    <p:sldId id="345" r:id="rId33"/>
    <p:sldId id="346" r:id="rId34"/>
    <p:sldId id="347" r:id="rId35"/>
    <p:sldId id="392" r:id="rId36"/>
    <p:sldId id="348" r:id="rId37"/>
    <p:sldId id="349" r:id="rId38"/>
    <p:sldId id="350" r:id="rId39"/>
    <p:sldId id="351" r:id="rId40"/>
    <p:sldId id="352" r:id="rId41"/>
    <p:sldId id="353" r:id="rId42"/>
    <p:sldId id="393" r:id="rId43"/>
    <p:sldId id="355" r:id="rId44"/>
    <p:sldId id="354" r:id="rId45"/>
    <p:sldId id="356" r:id="rId46"/>
    <p:sldId id="394" r:id="rId47"/>
    <p:sldId id="357" r:id="rId48"/>
    <p:sldId id="409" r:id="rId49"/>
    <p:sldId id="359" r:id="rId50"/>
    <p:sldId id="360" r:id="rId51"/>
    <p:sldId id="363" r:id="rId52"/>
    <p:sldId id="408" r:id="rId53"/>
    <p:sldId id="362" r:id="rId54"/>
    <p:sldId id="395" r:id="rId55"/>
    <p:sldId id="396" r:id="rId56"/>
  </p:sldIdLst>
  <p:sldSz cx="16256000" cy="9144000"/>
  <p:notesSz cx="6858000" cy="9144000"/>
  <p:defaultTextStyle>
    <a:defPPr>
      <a:defRPr lang="en-US"/>
    </a:defPPr>
    <a:lvl1pPr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1pPr>
    <a:lvl2pPr marL="607899" indent="-150784"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2pPr>
    <a:lvl3pPr marL="1217387" indent="-303157"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3pPr>
    <a:lvl4pPr marL="1826875" indent="-455530"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4pPr>
    <a:lvl5pPr marL="2436361" indent="-607899" algn="l" defTabSz="1217387" rtl="0" fontAlgn="base">
      <a:spcBef>
        <a:spcPct val="0"/>
      </a:spcBef>
      <a:spcAft>
        <a:spcPct val="0"/>
      </a:spcAft>
      <a:defRPr sz="2600" kern="1200">
        <a:solidFill>
          <a:schemeClr val="tx1"/>
        </a:solidFill>
        <a:latin typeface="Arial" charset="0"/>
        <a:ea typeface="ＭＳ Ｐゴシック" charset="0"/>
        <a:cs typeface="ＭＳ Ｐゴシック" charset="0"/>
      </a:defRPr>
    </a:lvl5pPr>
    <a:lvl6pPr marL="2285578" algn="l" defTabSz="457117" rtl="0" eaLnBrk="1" latinLnBrk="0" hangingPunct="1">
      <a:defRPr sz="2600" kern="1200">
        <a:solidFill>
          <a:schemeClr val="tx1"/>
        </a:solidFill>
        <a:latin typeface="Arial" charset="0"/>
        <a:ea typeface="ＭＳ Ｐゴシック" charset="0"/>
        <a:cs typeface="ＭＳ Ｐゴシック" charset="0"/>
      </a:defRPr>
    </a:lvl6pPr>
    <a:lvl7pPr marL="2742696" algn="l" defTabSz="457117" rtl="0" eaLnBrk="1" latinLnBrk="0" hangingPunct="1">
      <a:defRPr sz="2600" kern="1200">
        <a:solidFill>
          <a:schemeClr val="tx1"/>
        </a:solidFill>
        <a:latin typeface="Arial" charset="0"/>
        <a:ea typeface="ＭＳ Ｐゴシック" charset="0"/>
        <a:cs typeface="ＭＳ Ｐゴシック" charset="0"/>
      </a:defRPr>
    </a:lvl7pPr>
    <a:lvl8pPr marL="3199808" algn="l" defTabSz="457117" rtl="0" eaLnBrk="1" latinLnBrk="0" hangingPunct="1">
      <a:defRPr sz="2600" kern="1200">
        <a:solidFill>
          <a:schemeClr val="tx1"/>
        </a:solidFill>
        <a:latin typeface="Arial" charset="0"/>
        <a:ea typeface="ＭＳ Ｐゴシック" charset="0"/>
        <a:cs typeface="ＭＳ Ｐゴシック" charset="0"/>
      </a:defRPr>
    </a:lvl8pPr>
    <a:lvl9pPr marL="3656923" algn="l" defTabSz="457117" rtl="0" eaLnBrk="1" latinLnBrk="0" hangingPunct="1">
      <a:defRPr sz="2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Paroff"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3" autoAdjust="0"/>
    <p:restoredTop sz="93503" autoAdjust="0"/>
  </p:normalViewPr>
  <p:slideViewPr>
    <p:cSldViewPr snapToGrid="0">
      <p:cViewPr varScale="1">
        <p:scale>
          <a:sx n="27" d="100"/>
          <a:sy n="27" d="100"/>
        </p:scale>
        <p:origin x="-96" y="-440"/>
      </p:cViewPr>
      <p:guideLst>
        <p:guide orient="horz" pos="894"/>
        <p:guide pos="9120"/>
      </p:guideLst>
    </p:cSldViewPr>
  </p:slideViewPr>
  <p:outlineViewPr>
    <p:cViewPr>
      <p:scale>
        <a:sx n="33" d="100"/>
        <a:sy n="33" d="100"/>
      </p:scale>
      <p:origin x="0" y="-18712"/>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4" Type="http://schemas.openxmlformats.org/officeDocument/2006/relationships/slideMaster" Target="slideMasters/slideMaster10.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36.xml"/><Relationship Id="rId51" Type="http://schemas.openxmlformats.org/officeDocument/2006/relationships/slide" Target="slides/slide37.xml"/><Relationship Id="rId52" Type="http://schemas.openxmlformats.org/officeDocument/2006/relationships/slide" Target="slides/slide38.xml"/><Relationship Id="rId53" Type="http://schemas.openxmlformats.org/officeDocument/2006/relationships/slide" Target="slides/slide39.xml"/><Relationship Id="rId54" Type="http://schemas.openxmlformats.org/officeDocument/2006/relationships/slide" Target="slides/slide40.xml"/><Relationship Id="rId55" Type="http://schemas.openxmlformats.org/officeDocument/2006/relationships/slide" Target="slides/slide41.xml"/><Relationship Id="rId56" Type="http://schemas.openxmlformats.org/officeDocument/2006/relationships/slide" Target="slides/slide42.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slide" Target="slides/slide31.xml"/><Relationship Id="rId46" Type="http://schemas.openxmlformats.org/officeDocument/2006/relationships/slide" Target="slides/slide32.xml"/><Relationship Id="rId47" Type="http://schemas.openxmlformats.org/officeDocument/2006/relationships/slide" Target="slides/slide33.xml"/><Relationship Id="rId48" Type="http://schemas.openxmlformats.org/officeDocument/2006/relationships/slide" Target="slides/slide34.xml"/><Relationship Id="rId49" Type="http://schemas.openxmlformats.org/officeDocument/2006/relationships/slide" Target="slides/slide3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9" Type="http://schemas.openxmlformats.org/officeDocument/2006/relationships/slideMaster" Target="slideMasters/slideMaster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60" Type="http://schemas.openxmlformats.org/officeDocument/2006/relationships/commentAuthors" Target="commentAuthors.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Master" Target="slideMasters/slideMaster6.xml"/><Relationship Id="rId11" Type="http://schemas.openxmlformats.org/officeDocument/2006/relationships/slideMaster" Target="slideMasters/slideMaster7.xml"/><Relationship Id="rId12"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3/2/17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3/2/17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387"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23" indent="-139671"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481" indent="-152371"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819" indent="-195225"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000" indent="-152371" algn="l" defTabSz="1217387"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238" algn="l" defTabSz="1218894" rtl="0" eaLnBrk="1" latinLnBrk="0" hangingPunct="1">
      <a:defRPr sz="1600" kern="1200">
        <a:solidFill>
          <a:schemeClr val="tx1"/>
        </a:solidFill>
        <a:latin typeface="+mn-lt"/>
        <a:ea typeface="+mn-ea"/>
        <a:cs typeface="+mn-cs"/>
      </a:defRPr>
    </a:lvl6pPr>
    <a:lvl7pPr marL="3656686" algn="l" defTabSz="1218894" rtl="0" eaLnBrk="1" latinLnBrk="0" hangingPunct="1">
      <a:defRPr sz="1600" kern="1200">
        <a:solidFill>
          <a:schemeClr val="tx1"/>
        </a:solidFill>
        <a:latin typeface="+mn-lt"/>
        <a:ea typeface="+mn-ea"/>
        <a:cs typeface="+mn-cs"/>
      </a:defRPr>
    </a:lvl7pPr>
    <a:lvl8pPr marL="4266133" algn="l" defTabSz="1218894" rtl="0" eaLnBrk="1" latinLnBrk="0" hangingPunct="1">
      <a:defRPr sz="1600" kern="1200">
        <a:solidFill>
          <a:schemeClr val="tx1"/>
        </a:solidFill>
        <a:latin typeface="+mn-lt"/>
        <a:ea typeface="+mn-ea"/>
        <a:cs typeface="+mn-cs"/>
      </a:defRPr>
    </a:lvl8pPr>
    <a:lvl9pPr marL="4875581" algn="l" defTabSz="121889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3"/>
        <p:cNvGrpSpPr/>
        <p:nvPr/>
      </p:nvGrpSpPr>
      <p:grpSpPr>
        <a:xfrm>
          <a:off x="0" y="0"/>
          <a:ext cx="0" cy="0"/>
          <a:chOff x="0" y="0"/>
          <a:chExt cx="0" cy="0"/>
        </a:xfrm>
      </p:grpSpPr>
      <p:sp>
        <p:nvSpPr>
          <p:cNvPr id="1394" name="Shape 13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95" name="Shape 1395"/>
          <p:cNvSpPr txBox="1">
            <a:spLocks noGrp="1"/>
          </p:cNvSpPr>
          <p:nvPr>
            <p:ph type="body" idx="1"/>
          </p:nvPr>
        </p:nvSpPr>
        <p:spPr>
          <a:xfrm>
            <a:off x="685800" y="4343400"/>
            <a:ext cx="5486400" cy="4114800"/>
          </a:xfrm>
          <a:prstGeom prst="rect">
            <a:avLst/>
          </a:prstGeom>
          <a:noFill/>
          <a:ln>
            <a:noFill/>
          </a:ln>
        </p:spPr>
        <p:txBody>
          <a:bodyPr lIns="91425" tIns="45700" rIns="91425" bIns="45700" anchor="t" anchorCtr="0">
            <a:noAutofit/>
          </a:bodyPr>
          <a:lstStyle/>
          <a:p>
            <a:pPr marL="0" marR="0" lvl="0" indent="0" algn="l" rtl="0">
              <a:spcBef>
                <a:spcPts val="0"/>
              </a:spcBef>
              <a:buClr>
                <a:schemeClr val="dk1"/>
              </a:buClr>
              <a:buFont typeface="Calibri"/>
              <a:buNone/>
            </a:pPr>
            <a:endParaRPr/>
          </a:p>
        </p:txBody>
      </p:sp>
      <p:sp>
        <p:nvSpPr>
          <p:cNvPr id="1396" name="Shape 1396"/>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a:buClr>
                <a:srgbClr val="000000"/>
              </a:buClr>
              <a:buSzPct val="25000"/>
              <a:buFont typeface="Calibri"/>
              <a:buNone/>
            </a:pPr>
            <a:fld id="{00000000-1234-1234-1234-123412341234}" type="slidenum">
              <a:rPr lang="en-US">
                <a:solidFill>
                  <a:prstClr val="black"/>
                </a:solidFill>
                <a:latin typeface="Calibri"/>
                <a:ea typeface="Calibri"/>
                <a:cs typeface="Calibri"/>
                <a:sym typeface="Calibri"/>
              </a:rPr>
              <a:pPr>
                <a:buClr>
                  <a:srgbClr val="000000"/>
                </a:buClr>
                <a:buSzPct val="25000"/>
                <a:buFont typeface="Calibri"/>
                <a:buNone/>
              </a:pPr>
              <a:t>31</a:t>
            </a:fld>
            <a:endParaRPr lang="en-US">
              <a:solidFill>
                <a:prstClr val="black"/>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is the current mapping of Compliance Profile </a:t>
            </a:r>
            <a:r>
              <a:rPr lang="en-US" b="1" dirty="0"/>
              <a:t>impact </a:t>
            </a:r>
            <a:r>
              <a:rPr lang="en-US" dirty="0"/>
              <a:t>numbering to severity. </a:t>
            </a:r>
          </a:p>
          <a:p>
            <a:endParaRPr lang="en-US" dirty="0"/>
          </a:p>
          <a:p>
            <a:r>
              <a:rPr lang="en-US" dirty="0"/>
              <a:t>The image at the top-right shows a Compliance Profile's impact numbering.</a:t>
            </a:r>
          </a:p>
          <a:p>
            <a:endParaRPr lang="en-US" baseline="0" dirty="0"/>
          </a:p>
          <a:p>
            <a:pPr defTabSz="1217505">
              <a:defRPr/>
            </a:pPr>
            <a:r>
              <a:rPr lang="en-US" baseline="0" dirty="0"/>
              <a:t>The table at the bottom-left shows the </a:t>
            </a:r>
            <a:r>
              <a:rPr lang="en-US" dirty="0"/>
              <a:t>current mapping of Compliance Profile </a:t>
            </a:r>
            <a:r>
              <a:rPr lang="en-US" b="0" dirty="0"/>
              <a:t>impact</a:t>
            </a:r>
            <a:r>
              <a:rPr lang="en-US" b="1" dirty="0"/>
              <a:t> </a:t>
            </a:r>
            <a:r>
              <a:rPr lang="en-US" dirty="0"/>
              <a:t>numbering</a:t>
            </a:r>
            <a:br>
              <a:rPr lang="en-US" dirty="0"/>
            </a:br>
            <a:r>
              <a:rPr lang="en-US" dirty="0"/>
              <a:t>to severity.  </a:t>
            </a:r>
          </a:p>
          <a:p>
            <a:pPr defTabSz="1217505">
              <a:defRPr/>
            </a:pPr>
            <a:endParaRPr lang="en-US" dirty="0"/>
          </a:p>
          <a:p>
            <a:pPr defTabSz="1217505">
              <a:defRPr/>
            </a:pPr>
            <a:r>
              <a:rPr lang="en-US" dirty="0"/>
              <a:t>The image at</a:t>
            </a:r>
            <a:r>
              <a:rPr lang="en-US" baseline="0" dirty="0"/>
              <a:t> the bottom-right is an example of the severities listed in the reports in the Compliance web UI.</a:t>
            </a:r>
            <a:endParaRPr lang="en-US" dirty="0"/>
          </a:p>
          <a:p>
            <a:endParaRPr lang="en-US" dirty="0"/>
          </a:p>
          <a:p>
            <a:r>
              <a:rPr lang="en-US" dirty="0"/>
              <a:t>The mapping is currently analogous to the Common Vulnerability Scoring System (CVSS) framework, which can be viewed via the link at the bottom of this slide.</a:t>
            </a:r>
          </a:p>
          <a:p>
            <a:endParaRPr lang="en-US" dirty="0"/>
          </a:p>
          <a:p>
            <a:r>
              <a:rPr lang="en-US" dirty="0"/>
              <a:t>This mapping</a:t>
            </a:r>
            <a:r>
              <a:rPr lang="en-US" baseline="0" dirty="0"/>
              <a:t> will be made </a:t>
            </a:r>
            <a:r>
              <a:rPr lang="en-US" dirty="0"/>
              <a:t>configurable in the future.</a:t>
            </a:r>
            <a:endParaRPr lang="en-US" b="1" dirty="0"/>
          </a:p>
          <a:p>
            <a:endParaRPr lang="en-US" dirty="0"/>
          </a:p>
          <a:p>
            <a:endParaRPr lang="en-US" dirty="0"/>
          </a:p>
        </p:txBody>
      </p:sp>
      <p:sp>
        <p:nvSpPr>
          <p:cNvPr id="5" name="Header Placeholder 4"/>
          <p:cNvSpPr>
            <a:spLocks noGrp="1"/>
          </p:cNvSpPr>
          <p:nvPr>
            <p:ph type="hdr" sz="quarter" idx="11"/>
          </p:nvPr>
        </p:nvSpPr>
        <p:spPr/>
        <p:txBody>
          <a:bodyPr/>
          <a:lstStyle/>
          <a:p>
            <a:pPr>
              <a:defRPr/>
            </a:pPr>
            <a:r>
              <a:rPr lang="en-US">
                <a:solidFill>
                  <a:prstClr val="black"/>
                </a:solidFill>
              </a:rPr>
              <a:t>Chef Software Inc.</a:t>
            </a:r>
          </a:p>
        </p:txBody>
      </p:sp>
      <p:sp>
        <p:nvSpPr>
          <p:cNvPr id="7" name="Date Placeholder 6"/>
          <p:cNvSpPr>
            <a:spLocks noGrp="1"/>
          </p:cNvSpPr>
          <p:nvPr>
            <p:ph type="dt" idx="13"/>
          </p:nvPr>
        </p:nvSpPr>
        <p:spPr/>
        <p:txBody>
          <a:bodyPr/>
          <a:lstStyle/>
          <a:p>
            <a:pPr>
              <a:defRPr/>
            </a:pPr>
            <a:r>
              <a:rPr lang="en-CA">
                <a:solidFill>
                  <a:prstClr val="black"/>
                </a:solidFill>
              </a:rPr>
              <a:t>Chef Compliance</a:t>
            </a:r>
            <a:endParaRPr lang="en-US" dirty="0">
              <a:solidFill>
                <a:prstClr val="black"/>
              </a:solidFill>
            </a:endParaRPr>
          </a:p>
        </p:txBody>
      </p:sp>
    </p:spTree>
    <p:extLst>
      <p:ext uri="{BB962C8B-B14F-4D97-AF65-F5344CB8AC3E}">
        <p14:creationId xmlns:p14="http://schemas.microsoft.com/office/powerpoint/2010/main" val="278999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6.gif"/></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3.gif"/></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9.gif"/></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4.gif"/></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7.gif"/></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3.emf"/></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4.emf"/></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2.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emf"/></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3.emf"/></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4.emf"/></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13.gif"/></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7.gi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gif"/></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7.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6.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7.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1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e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4.emf"/></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6.gif"/></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7.gif"/></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9.gif"/></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0.gif"/></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1.gif"/></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2.gif"/></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gif"/></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3.gif"/></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gif"/></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14.gif"/></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7.gif"/></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4.emf"/></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8.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png"/></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emf"/></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emf"/></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4.emf"/></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5.png"/></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6.gif"/></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7.gif"/></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0.gif"/></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1.gif"/></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2.gi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3" y="4187115"/>
            <a:ext cx="10972800" cy="512898"/>
          </a:xfrm>
        </p:spPr>
        <p:txBody>
          <a:bodyPr lIns="91425" tIns="91425" rIns="91425" bIns="91425">
            <a:spAutoFit/>
          </a:bodyPr>
          <a:lstStyle>
            <a:lvl1pPr marL="0" indent="0">
              <a:buNone/>
              <a:defRPr sz="2100" b="0" baseline="0">
                <a:solidFill>
                  <a:schemeClr val="accent3">
                    <a:lumMod val="50000"/>
                  </a:schemeClr>
                </a:solidFill>
              </a:defRPr>
            </a:lvl1pPr>
            <a:lvl2pPr marL="308968" indent="0">
              <a:buNone/>
              <a:defRPr sz="2100" b="1"/>
            </a:lvl2pPr>
            <a:lvl3pPr marL="609473" indent="0">
              <a:buNone/>
              <a:defRPr sz="2100" b="1"/>
            </a:lvl3pPr>
            <a:lvl4pPr marL="840139" indent="0">
              <a:buNone/>
              <a:defRPr sz="2100" b="1"/>
            </a:lvl4pPr>
            <a:lvl5pPr marL="1068693" indent="0">
              <a:buNone/>
              <a:defRPr sz="2100" b="1"/>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609920" y="4999866"/>
            <a:ext cx="14934889"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7" y="2775895"/>
            <a:ext cx="14925909"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70"/>
            <a:ext cx="14925909"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141139289"/>
      </p:ext>
    </p:extLst>
  </p:cSld>
  <p:clrMapOvr>
    <a:masterClrMapping/>
  </p:clrMapOvr>
  <p:transition xmlns:p14="http://schemas.microsoft.com/office/powerpoint/2010/main" spd="med">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33"/>
            <a:ext cx="2157980" cy="2189001"/>
          </a:xfrm>
          <a:prstGeom prst="rect">
            <a:avLst/>
          </a:prstGeom>
        </p:spPr>
      </p:pic>
      <p:sp>
        <p:nvSpPr>
          <p:cNvPr id="6" name="Title 1"/>
          <p:cNvSpPr>
            <a:spLocks noGrp="1"/>
          </p:cNvSpPr>
          <p:nvPr>
            <p:ph type="ctrTitle" hasCustomPrompt="1"/>
          </p:nvPr>
        </p:nvSpPr>
        <p:spPr bwMode="white">
          <a:xfrm>
            <a:off x="1671638" y="2292132"/>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32"/>
            <a:ext cx="12319001" cy="1528233"/>
          </a:xfrm>
          <a:prstGeom prst="rect">
            <a:avLst/>
          </a:prstGeom>
        </p:spPr>
        <p:txBody>
          <a:bodyPr lIns="91425" tIns="45714" rIns="91425" bIns="45714" anchor="ctr">
            <a:normAutofit/>
          </a:bodyPr>
          <a:lstStyle>
            <a:lvl1pPr marL="121894"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solidFill>
                  <a:srgbClr val="3E4346"/>
                </a:solidFill>
              </a:rPr>
              <a:t>Objective:</a:t>
            </a:r>
          </a:p>
        </p:txBody>
      </p:sp>
      <p:sp>
        <p:nvSpPr>
          <p:cNvPr id="9" name="Text Placeholder 8"/>
          <p:cNvSpPr>
            <a:spLocks noGrp="1"/>
          </p:cNvSpPr>
          <p:nvPr>
            <p:ph type="body" sz="quarter" idx="10"/>
          </p:nvPr>
        </p:nvSpPr>
        <p:spPr>
          <a:xfrm>
            <a:off x="1671638" y="5650766"/>
            <a:ext cx="12319001" cy="2445486"/>
          </a:xfrm>
          <a:prstGeom prst="rect">
            <a:avLst/>
          </a:prstGeom>
        </p:spPr>
        <p:txBody>
          <a:bodyPr lIns="91425" tIns="45714" rIns="91425" bIns="45714"/>
          <a:lstStyle>
            <a:lvl1pPr marL="0" indent="0">
              <a:buFont typeface="Wingdings" charset="2"/>
              <a:buNone/>
              <a:defRPr sz="26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81789096"/>
      </p:ext>
    </p:extLst>
  </p:cSld>
  <p:clrMapOvr>
    <a:masterClrMapping/>
  </p:clrMapOvr>
  <p:transition xmlns:p14="http://schemas.microsoft.com/office/powerpoint/2010/main" spd="med">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578230006"/>
      </p:ext>
    </p:extLst>
  </p:cSld>
  <p:clrMapOvr>
    <a:masterClrMapping/>
  </p:clrMapOvr>
  <p:transition xmlns:p14="http://schemas.microsoft.com/office/powerpoint/2010/main" spd="med">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COMMIT</a:t>
            </a:r>
          </a:p>
        </p:txBody>
      </p:sp>
      <p:pic>
        <p:nvPicPr>
          <p:cNvPr id="2" name="Picture 1" descr="commi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5975" y="-183230"/>
            <a:ext cx="2404062" cy="3204916"/>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5" y="3273288"/>
            <a:ext cx="12330114"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2736622978"/>
      </p:ext>
    </p:extLst>
  </p:cSld>
  <p:clrMapOvr>
    <a:masterClrMapping/>
  </p:clrMapOvr>
  <p:transition xmlns:p14="http://schemas.microsoft.com/office/powerpoint/2010/main" spd="med">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402071463"/>
      </p:ext>
    </p:extLst>
  </p:cSld>
  <p:clrMapOvr>
    <a:masterClrMapping/>
  </p:clrMapOvr>
  <p:transition xmlns:p14="http://schemas.microsoft.com/office/powerpoint/2010/main" spd="med">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a:prstGeom prst="rect">
            <a:avLst/>
          </a:prstGeom>
        </p:spPr>
        <p:txBody>
          <a:bodyPr lIns="91425" tIns="45714" rIns="91425" bIns="45714">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90201942"/>
      </p:ext>
    </p:extLst>
  </p:cSld>
  <p:clrMapOvr>
    <a:masterClrMapping/>
  </p:clrMapOvr>
  <p:transition xmlns:p14="http://schemas.microsoft.com/office/powerpoint/2010/main" spd="med">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prstGeom prst="rect">
            <a:avLst/>
          </a:prstGeo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prstGeom prst="rect">
            <a:avLst/>
          </a:prstGeom>
          <a:solidFill>
            <a:schemeClr val="tx2"/>
          </a:solidFill>
        </p:spPr>
        <p:txBody>
          <a:bodyPr lIns="91425" tIns="45720" rIns="91439" bIns="4572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prstGeom prst="rect">
            <a:avLst/>
          </a:prstGeom>
          <a:solidFill>
            <a:schemeClr val="accent1">
              <a:alpha val="60000"/>
            </a:schemeClr>
          </a:solidFill>
          <a:ln>
            <a:solidFill>
              <a:schemeClr val="accent1">
                <a:lumMod val="75000"/>
              </a:schemeClr>
            </a:solidFill>
          </a:ln>
        </p:spPr>
        <p:txBody>
          <a:bodyPr lIns="91439" tIns="45720" rIns="91439" bIns="45720"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54726558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prstGeom prst="rect">
            <a:avLst/>
          </a:prstGeo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prstGeom prst="rect">
            <a:avLst/>
          </a:prstGeom>
          <a:solidFill>
            <a:schemeClr val="bg1">
              <a:lumMod val="85000"/>
              <a:alpha val="50000"/>
            </a:schemeClr>
          </a:solidFill>
        </p:spPr>
        <p:txBody>
          <a:bodyPr lIns="91425" tIns="45720" rIns="91439"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prstGeom prst="rect">
            <a:avLst/>
          </a:prstGeom>
          <a:solidFill>
            <a:srgbClr val="FF0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prstGeom prst="rect">
            <a:avLst/>
          </a:prstGeom>
          <a:solidFill>
            <a:srgbClr val="008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67018818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7"/>
            <a:ext cx="10972800" cy="1337551"/>
          </a:xfrm>
        </p:spPr>
        <p:txBody>
          <a:bodyPr lIns="91439" tIns="91439" rIns="91439" bIns="91439"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6"/>
            <a:ext cx="10972800" cy="512897"/>
          </a:xfrm>
        </p:spPr>
        <p:txBody>
          <a:bodyPr lIns="91439" tIns="91439" rIns="91439" bIns="91439">
            <a:spAutoFit/>
          </a:bodyPr>
          <a:lstStyle>
            <a:lvl1pPr marL="0" indent="0">
              <a:buNone/>
              <a:defRPr sz="2100" b="0" baseline="0">
                <a:solidFill>
                  <a:schemeClr val="accent3">
                    <a:lumMod val="50000"/>
                  </a:schemeClr>
                </a:solidFill>
              </a:defRPr>
            </a:lvl1pPr>
            <a:lvl2pPr marL="309022" indent="0">
              <a:buNone/>
              <a:defRPr sz="2100" b="1"/>
            </a:lvl2pPr>
            <a:lvl3pPr marL="609579" indent="0">
              <a:buNone/>
              <a:defRPr sz="2100" b="1"/>
            </a:lvl3pPr>
            <a:lvl4pPr marL="840287" indent="0">
              <a:buNone/>
              <a:defRPr sz="2100" b="1"/>
            </a:lvl4pPr>
            <a:lvl5pPr marL="1068878" indent="0">
              <a:buNone/>
              <a:defRPr sz="2100" b="1"/>
            </a:lvl5pPr>
          </a:lstStyle>
          <a:p>
            <a:pPr lvl="0"/>
            <a:r>
              <a:rPr lang="en-US"/>
              <a:t>Click to edit Master text styles</a:t>
            </a:r>
          </a:p>
        </p:txBody>
      </p:sp>
    </p:spTree>
    <p:extLst>
      <p:ext uri="{BB962C8B-B14F-4D97-AF65-F5344CB8AC3E}">
        <p14:creationId xmlns:p14="http://schemas.microsoft.com/office/powerpoint/2010/main" val="2158221509"/>
      </p:ext>
    </p:extLst>
  </p:cSld>
  <p:clrMapOvr>
    <a:masterClrMapping/>
  </p:clrMapOvr>
  <p:transition xmlns:p14="http://schemas.microsoft.com/office/powerpoint/2010/main" spd="med">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9"/>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93524017"/>
      </p:ext>
    </p:extLst>
  </p:cSld>
  <p:clrMapOvr>
    <a:masterClrMapping/>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1"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1"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6"/>
            <a:ext cx="7308850" cy="158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9" cy="6667828"/>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8"/>
            <a:ext cx="7310969" cy="6662137"/>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8"/>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7"/>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4"/>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3" cy="5580480"/>
          </a:xfrm>
          <a:solidFill>
            <a:schemeClr val="tx2"/>
          </a:solidFill>
          <a:ln w="12700">
            <a:solidFill>
              <a:schemeClr val="tx2"/>
            </a:solidFill>
            <a:prstDash val="dash"/>
          </a:ln>
        </p:spPr>
        <p:txBody>
          <a:bodyPr lIns="91439" tIns="45720" rIns="91439" bIns="45720">
            <a:no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49"/>
            <a:ext cx="14422528" cy="729786"/>
          </a:xfrm>
          <a:solidFill>
            <a:schemeClr val="tx2"/>
          </a:solidFill>
        </p:spPr>
        <p:txBody>
          <a:bodyPr lIns="91439"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4" y="3228516"/>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959519528"/>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56" cy="3410817"/>
          </a:xfrm>
          <a:solidFill>
            <a:schemeClr val="tx2"/>
          </a:solidFill>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4" y="4999859"/>
            <a:ext cx="14934888" cy="2880769"/>
          </a:xfrm>
        </p:spPr>
        <p:txBody>
          <a:bodyPr>
            <a:noAutofit/>
          </a:bodyPr>
          <a:lstStyle>
            <a:lvl1pPr>
              <a:defRPr sz="3200"/>
            </a:lvl1pPr>
            <a:lvl2pPr>
              <a:defRPr sz="2800"/>
            </a:lvl2pPr>
            <a:lvl3pPr>
              <a:defRPr sz="2400"/>
            </a:lvl3pPr>
            <a:lvl4pPr>
              <a:defRPr sz="19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1496188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4"/>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3" cy="5580480"/>
          </a:xfrm>
          <a:solidFill>
            <a:schemeClr val="accent4">
              <a:lumMod val="50000"/>
            </a:schemeClr>
          </a:solidFill>
          <a:ln w="12700">
            <a:solidFill>
              <a:schemeClr val="tx2"/>
            </a:solidFill>
            <a:prstDash val="dash"/>
          </a:ln>
        </p:spPr>
        <p:txBody>
          <a:bodyPr lIns="91439" tIns="45720" rIns="91439" bIns="45720">
            <a:no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49"/>
            <a:ext cx="14422528" cy="729786"/>
          </a:xfrm>
          <a:solidFill>
            <a:schemeClr val="accent4">
              <a:lumMod val="50000"/>
            </a:schemeClr>
          </a:solidFill>
        </p:spPr>
        <p:txBody>
          <a:bodyPr lIns="91439"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1848236382"/>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56" cy="3410817"/>
          </a:xfrm>
          <a:solidFill>
            <a:schemeClr val="accent4">
              <a:lumMod val="50000"/>
            </a:schemeClr>
          </a:solidFill>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4" y="4999859"/>
            <a:ext cx="14934888" cy="2880769"/>
          </a:xfrm>
        </p:spPr>
        <p:txBody>
          <a:bodyPr>
            <a:noAutofit/>
          </a:bodyPr>
          <a:lstStyle>
            <a:lvl1pPr>
              <a:defRPr sz="3200"/>
            </a:lvl1pPr>
            <a:lvl2pPr>
              <a:defRPr sz="2800"/>
            </a:lvl2pPr>
            <a:lvl3pPr>
              <a:defRPr sz="2400"/>
            </a:lvl3pPr>
            <a:lvl4pPr>
              <a:defRPr sz="19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0037776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6"/>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48"/>
            <a:ext cx="14423693" cy="5951611"/>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0"/>
            <a:ext cx="14422528" cy="566391"/>
          </a:xfrm>
          <a:solidFill>
            <a:schemeClr val="bg1">
              <a:lumMod val="85000"/>
              <a:alpha val="50000"/>
            </a:schemeClr>
          </a:solidFill>
        </p:spPr>
        <p:txBody>
          <a:bodyPr lIns="91439" bIns="91439"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7" y="3538307"/>
            <a:ext cx="14404273"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288925470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5" y="2775888"/>
            <a:ext cx="14925911"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4"/>
            <a:ext cx="14925911"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393243188"/>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7310937" cy="6678417"/>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4" y="1348278"/>
            <a:ext cx="7310968" cy="6678417"/>
          </a:xfrm>
        </p:spPr>
        <p:txBody>
          <a:bodyPr>
            <a:noAutofit/>
          </a:bodyPr>
          <a:lstStyle>
            <a:lvl1pPr>
              <a:defRPr sz="3200"/>
            </a:lvl1pPr>
            <a:lvl2pPr>
              <a:defRPr sz="2800"/>
            </a:lvl2pPr>
            <a:lvl3pPr>
              <a:defRPr sz="2400"/>
            </a:lvl3pPr>
            <a:lvl4pPr>
              <a:defRPr sz="19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8" y="2775888"/>
            <a:ext cx="7281333"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4"/>
            <a:ext cx="7284320"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241430325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56" cy="3410817"/>
          </a:xfrm>
          <a:ln w="12700">
            <a:solidFill>
              <a:schemeClr val="tx2"/>
            </a:solidFill>
            <a:prstDash val="dash"/>
          </a:ln>
        </p:spPr>
        <p:txBody>
          <a:bodyPr lIns="91439" tIns="45720" rIns="91439" bIns="45720">
            <a:normAutofit/>
          </a:bodyPr>
          <a:lstStyle>
            <a:lvl1pPr marL="0" marR="0" indent="0" algn="l" defTabSz="1219108"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4" y="4999858"/>
            <a:ext cx="14934888"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6" y="2775888"/>
            <a:ext cx="14925909" cy="659007"/>
          </a:xfrm>
          <a:solidFill>
            <a:srgbClr val="FF0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4"/>
            <a:ext cx="14925909" cy="626533"/>
          </a:xfrm>
          <a:solidFill>
            <a:srgbClr val="008000">
              <a:alpha val="25000"/>
            </a:srgbClr>
          </a:solidFill>
        </p:spPr>
        <p:txBody>
          <a:bodyPr rIns="91439" bIns="594354">
            <a:noAutofit/>
          </a:bodyPr>
          <a:lstStyle>
            <a:lvl1pPr marL="0" indent="0" algn="r">
              <a:buFontTx/>
              <a:buNone/>
              <a:defRPr sz="4200">
                <a:latin typeface="Courier New"/>
                <a:cs typeface="Courier New"/>
              </a:defRPr>
            </a:lvl1pPr>
          </a:lstStyle>
          <a:p>
            <a:pPr lvl="0"/>
            <a:r>
              <a:rPr lang="en-US" dirty="0"/>
              <a:t>+</a:t>
            </a:r>
          </a:p>
        </p:txBody>
      </p:sp>
    </p:spTree>
    <p:extLst>
      <p:ext uri="{BB962C8B-B14F-4D97-AF65-F5344CB8AC3E}">
        <p14:creationId xmlns:p14="http://schemas.microsoft.com/office/powerpoint/2010/main" val="205135876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4" tIns="60956" rIns="121914" bIns="60956" anchor="ctr"/>
          <a:lstStyle/>
          <a:p>
            <a:pPr algn="ctr" defTabSz="1218756"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9" tIns="121919" rIns="121919" bIns="121919"/>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pPr defTabSz="1217601"/>
            <a:endParaRPr lang="en-US" sz="3200">
              <a:solidFill>
                <a:srgbClr val="3E4346"/>
              </a:solidFill>
            </a:endParaRPr>
          </a:p>
        </p:txBody>
      </p:sp>
      <p:sp>
        <p:nvSpPr>
          <p:cNvPr id="10" name="TextBox 10"/>
          <p:cNvSpPr txBox="1">
            <a:spLocks noChangeArrowheads="1"/>
          </p:cNvSpPr>
          <p:nvPr/>
        </p:nvSpPr>
        <p:spPr bwMode="white">
          <a:xfrm>
            <a:off x="8610600"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9" tIns="121919" rIns="121919" bIns="121919"/>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pPr defTabSz="1217601"/>
            <a:endParaRPr lang="en-US" sz="3200">
              <a:solidFill>
                <a:srgbClr val="3E4346"/>
              </a:solidFill>
            </a:endParaRPr>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8" cy="6667827"/>
          </a:xfrm>
        </p:spPr>
        <p:txBody>
          <a:bodyPr lIns="91439" tIns="91439">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4" y="1348278"/>
            <a:ext cx="7310968" cy="6662136"/>
          </a:xfrm>
        </p:spPr>
        <p:txBody>
          <a:bodyPr lIns="91439" tIns="91439">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9"/>
            <a:ext cx="7376583" cy="836083"/>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2"/>
            <a:ext cx="7376583" cy="836083"/>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360989756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4"/>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76" y="1806576"/>
            <a:ext cx="5048250" cy="4962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1149481"/>
      </p:ext>
    </p:extLst>
  </p:cSld>
  <p:clrMapOvr>
    <a:masterClrMapping/>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82" y="1806576"/>
            <a:ext cx="5048251" cy="496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919" tIns="121919" rIns="121919" bIns="121919" anchor="ctr"/>
          <a:lstStyle/>
          <a:p>
            <a:pPr defTabSz="1219108"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25"/>
            <a:ext cx="2157980" cy="2189001"/>
          </a:xfrm>
          <a:prstGeom prst="rect">
            <a:avLst/>
          </a:prstGeom>
        </p:spPr>
      </p:pic>
      <p:sp>
        <p:nvSpPr>
          <p:cNvPr id="6" name="Title 1"/>
          <p:cNvSpPr>
            <a:spLocks noGrp="1"/>
          </p:cNvSpPr>
          <p:nvPr>
            <p:ph type="ctrTitle" hasCustomPrompt="1"/>
          </p:nvPr>
        </p:nvSpPr>
        <p:spPr bwMode="white">
          <a:xfrm>
            <a:off x="1671638" y="2292126"/>
            <a:ext cx="12319001" cy="852712"/>
          </a:xfrm>
        </p:spPr>
        <p:txBody>
          <a:bodyPr lIns="91439" tIns="91439" rIns="91439" bIns="91439"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6"/>
            <a:ext cx="12319000" cy="1528233"/>
          </a:xfrm>
          <a:prstGeom prst="rect">
            <a:avLst/>
          </a:prstGeom>
        </p:spPr>
        <p:txBody>
          <a:bodyPr anchor="ctr">
            <a:normAutofit/>
          </a:bodyPr>
          <a:lstStyle>
            <a:lvl1pPr marL="121915"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9" tIns="121919" rIns="121919" bIns="121919"/>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pPr defTabSz="1217601"/>
            <a:r>
              <a:rPr lang="en-US" sz="3200" b="1" dirty="0">
                <a:solidFill>
                  <a:srgbClr val="3E4346"/>
                </a:solidFill>
              </a:rPr>
              <a:t>Objective:</a:t>
            </a:r>
          </a:p>
        </p:txBody>
      </p:sp>
      <p:sp>
        <p:nvSpPr>
          <p:cNvPr id="9" name="Text Placeholder 8"/>
          <p:cNvSpPr>
            <a:spLocks noGrp="1"/>
          </p:cNvSpPr>
          <p:nvPr>
            <p:ph type="body" sz="quarter" idx="10"/>
          </p:nvPr>
        </p:nvSpPr>
        <p:spPr>
          <a:xfrm>
            <a:off x="1671638" y="5650765"/>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56258168"/>
      </p:ext>
    </p:extLst>
  </p:cSld>
  <p:clrMapOvr>
    <a:masterClrMapping/>
  </p:clrMapOvr>
  <p:transition xmlns:p14="http://schemas.microsoft.com/office/powerpoint/2010/main" spd="med">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2"/>
            <a:ext cx="14076456" cy="2378219"/>
          </a:xfrm>
          <a:prstGeom prst="rect">
            <a:avLst/>
          </a:prstGeom>
          <a:noFill/>
          <a:ln>
            <a:noFill/>
          </a:ln>
          <a:effectLst/>
        </p:spPr>
        <p:txBody>
          <a:bodyPr lIns="121919" tIns="121919" rIns="121919" bIns="121919" anchor="ctr"/>
          <a:lstStyle/>
          <a:p>
            <a:pPr defTabSz="1219108"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2" y="324725"/>
            <a:ext cx="2815436" cy="2189001"/>
          </a:xfrm>
          <a:prstGeom prst="rect">
            <a:avLst/>
          </a:prstGeom>
        </p:spPr>
      </p:pic>
      <p:sp>
        <p:nvSpPr>
          <p:cNvPr id="6" name="Title 1"/>
          <p:cNvSpPr>
            <a:spLocks noGrp="1"/>
          </p:cNvSpPr>
          <p:nvPr>
            <p:ph type="ctrTitle" hasCustomPrompt="1"/>
          </p:nvPr>
        </p:nvSpPr>
        <p:spPr bwMode="white">
          <a:xfrm>
            <a:off x="1660525" y="2294620"/>
            <a:ext cx="12330113" cy="852712"/>
          </a:xfrm>
        </p:spPr>
        <p:txBody>
          <a:bodyPr lIns="91439" tIns="91439" rIns="91439" bIns="91439"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5"/>
            <a:ext cx="12330113" cy="2544287"/>
          </a:xfrm>
          <a:prstGeom prst="rect">
            <a:avLst/>
          </a:prstGeom>
        </p:spPr>
        <p:txBody>
          <a:bodyPr lIns="91439" tIns="91439" rIns="91439" bIns="91439">
            <a:noAutofit/>
          </a:bodyPr>
          <a:lstStyle>
            <a:lvl1pPr marL="0" indent="0" algn="l">
              <a:lnSpc>
                <a:spcPct val="100000"/>
              </a:lnSpc>
              <a:spcBef>
                <a:spcPts val="0"/>
              </a:spcBef>
              <a:buNone/>
              <a:defRPr sz="2800" baseline="0">
                <a:solidFill>
                  <a:schemeClr val="accent3">
                    <a:lumMod val="50000"/>
                  </a:schemeClr>
                </a:solidFill>
              </a:defRPr>
            </a:lvl1pPr>
            <a:lvl2pPr marL="609555" indent="0" algn="ctr">
              <a:buNone/>
              <a:defRPr>
                <a:solidFill>
                  <a:schemeClr val="tx1">
                    <a:tint val="75000"/>
                  </a:schemeClr>
                </a:solidFill>
              </a:defRPr>
            </a:lvl2pPr>
            <a:lvl3pPr marL="1219108" indent="0" algn="ctr">
              <a:buNone/>
              <a:defRPr>
                <a:solidFill>
                  <a:schemeClr val="tx1">
                    <a:tint val="75000"/>
                  </a:schemeClr>
                </a:solidFill>
              </a:defRPr>
            </a:lvl3pPr>
            <a:lvl4pPr marL="1828663" indent="0" algn="ctr">
              <a:buNone/>
              <a:defRPr>
                <a:solidFill>
                  <a:schemeClr val="tx1">
                    <a:tint val="75000"/>
                  </a:schemeClr>
                </a:solidFill>
              </a:defRPr>
            </a:lvl4pPr>
            <a:lvl5pPr marL="2438218" indent="0" algn="ctr">
              <a:buNone/>
              <a:defRPr>
                <a:solidFill>
                  <a:schemeClr val="tx1">
                    <a:tint val="75000"/>
                  </a:schemeClr>
                </a:solidFill>
              </a:defRPr>
            </a:lvl5pPr>
            <a:lvl6pPr marL="3047772" indent="0" algn="ctr">
              <a:buNone/>
              <a:defRPr>
                <a:solidFill>
                  <a:schemeClr val="tx1">
                    <a:tint val="75000"/>
                  </a:schemeClr>
                </a:solidFill>
              </a:defRPr>
            </a:lvl6pPr>
            <a:lvl7pPr marL="3657326" indent="0" algn="ctr">
              <a:buNone/>
              <a:defRPr>
                <a:solidFill>
                  <a:schemeClr val="tx1">
                    <a:tint val="75000"/>
                  </a:schemeClr>
                </a:solidFill>
              </a:defRPr>
            </a:lvl7pPr>
            <a:lvl8pPr marL="4266881" indent="0" algn="ctr">
              <a:buNone/>
              <a:defRPr>
                <a:solidFill>
                  <a:schemeClr val="tx1">
                    <a:tint val="75000"/>
                  </a:schemeClr>
                </a:solidFill>
              </a:defRPr>
            </a:lvl8pPr>
            <a:lvl9pPr marL="4876435"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1077611661"/>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276896790"/>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
        <p:nvSpPr>
          <p:cNvPr id="11" name="Holder 6"/>
          <p:cNvSpPr txBox="1">
            <a:spLocks/>
          </p:cNvSpPr>
          <p:nvPr userDrawn="1"/>
        </p:nvSpPr>
        <p:spPr>
          <a:xfrm>
            <a:off x="10652007" y="11582403"/>
            <a:ext cx="321733" cy="656590"/>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0"/>
            <a:fld id="{81D60167-4931-47E6-BA6A-407CBD079E47}" type="slidenum">
              <a:rPr lang="en-US" sz="2100" smtClean="0"/>
              <a:pPr marL="33860"/>
              <a:t>‹#›</a:t>
            </a:fld>
            <a:endParaRPr lang="en-US" sz="2100" dirty="0"/>
          </a:p>
        </p:txBody>
      </p:sp>
      <p:sp>
        <p:nvSpPr>
          <p:cNvPr id="12" name="object 41"/>
          <p:cNvSpPr txBox="1">
            <a:spLocks/>
          </p:cNvSpPr>
          <p:nvPr userDrawn="1"/>
        </p:nvSpPr>
        <p:spPr>
          <a:xfrm>
            <a:off x="10430933" y="11582402"/>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0"/>
            <a:r>
              <a:rPr lang="en-US" sz="2100" dirty="0"/>
              <a:t>1-</a:t>
            </a:r>
          </a:p>
        </p:txBody>
      </p:sp>
      <p:sp>
        <p:nvSpPr>
          <p:cNvPr id="17" name="Text Placeholder 4"/>
          <p:cNvSpPr>
            <a:spLocks noGrp="1"/>
          </p:cNvSpPr>
          <p:nvPr>
            <p:ph type="body" sz="quarter" idx="12"/>
          </p:nvPr>
        </p:nvSpPr>
        <p:spPr>
          <a:xfrm>
            <a:off x="677334"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4151287429"/>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4_Bullets">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4" name="Shape 44"/>
          <p:cNvSpPr txBox="1">
            <a:spLocks noGrp="1"/>
          </p:cNvSpPr>
          <p:nvPr>
            <p:ph type="body" idx="1"/>
          </p:nvPr>
        </p:nvSpPr>
        <p:spPr>
          <a:xfrm>
            <a:off x="677336" y="1896533"/>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5" name="Shape 45"/>
          <p:cNvSpPr/>
          <p:nvPr/>
        </p:nvSpPr>
        <p:spPr>
          <a:xfrm>
            <a:off x="0" y="6364222"/>
            <a:ext cx="16256000" cy="2779733"/>
          </a:xfrm>
          <a:prstGeom prst="rect">
            <a:avLst/>
          </a:prstGeom>
          <a:solidFill>
            <a:schemeClr val="accent1"/>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46" name="Shape 4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4289242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394822776"/>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1" y="128324"/>
            <a:ext cx="13979932"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57271" y="215276"/>
            <a:ext cx="2441470" cy="2407900"/>
          </a:xfrm>
          <a:prstGeom prst="rect">
            <a:avLst/>
          </a:prstGeom>
        </p:spPr>
      </p:pic>
      <p:sp>
        <p:nvSpPr>
          <p:cNvPr id="6" name="Title 1"/>
          <p:cNvSpPr>
            <a:spLocks noGrp="1"/>
          </p:cNvSpPr>
          <p:nvPr>
            <p:ph type="ctrTitle" hasCustomPrompt="1"/>
          </p:nvPr>
        </p:nvSpPr>
        <p:spPr bwMode="white">
          <a:xfrm>
            <a:off x="1680253" y="2304150"/>
            <a:ext cx="12310386" cy="852713"/>
          </a:xfrm>
        </p:spPr>
        <p:txBody>
          <a:bodyPr lIns="91425" tIns="91425" rIns="91425" bIns="91425"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75" y="3283869"/>
            <a:ext cx="12315717" cy="4770050"/>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2" y="149492"/>
            <a:ext cx="11781799"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53660" y="94883"/>
            <a:ext cx="2648692" cy="2648692"/>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1" y="160074"/>
            <a:ext cx="1391770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83508" y="324733"/>
            <a:ext cx="2189001"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506" y="7164208"/>
            <a:ext cx="8917577" cy="524133"/>
          </a:xfrm>
          <a:prstGeom prst="rect">
            <a:avLst/>
          </a:prstGeom>
        </p:spPr>
        <p:txBody>
          <a:bodyPr lIns="91425" tIns="45714" rIns="91425" bIns="45714" anchor="ctr"/>
          <a:lstStyle>
            <a:lvl1pPr marL="0" indent="0" algn="ctr">
              <a:buNone/>
              <a:defRPr sz="26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33"/>
            <a:ext cx="2157980" cy="2189001"/>
          </a:xfrm>
          <a:prstGeom prst="rect">
            <a:avLst/>
          </a:prstGeom>
        </p:spPr>
      </p:pic>
      <p:sp>
        <p:nvSpPr>
          <p:cNvPr id="6" name="Title 1"/>
          <p:cNvSpPr>
            <a:spLocks noGrp="1"/>
          </p:cNvSpPr>
          <p:nvPr>
            <p:ph type="ctrTitle" hasCustomPrompt="1"/>
          </p:nvPr>
        </p:nvSpPr>
        <p:spPr bwMode="white">
          <a:xfrm>
            <a:off x="1671638" y="2292132"/>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32"/>
            <a:ext cx="12319001" cy="1528233"/>
          </a:xfrm>
          <a:prstGeom prst="rect">
            <a:avLst/>
          </a:prstGeom>
        </p:spPr>
        <p:txBody>
          <a:bodyPr lIns="91425" tIns="45714" rIns="91425" bIns="45714" anchor="ctr">
            <a:normAutofit/>
          </a:bodyPr>
          <a:lstStyle>
            <a:lvl1pPr marL="121894"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6"/>
            <a:ext cx="12319001" cy="2445486"/>
          </a:xfrm>
          <a:prstGeom prst="rect">
            <a:avLst/>
          </a:prstGeom>
        </p:spPr>
        <p:txBody>
          <a:bodyPr lIns="91425" tIns="45714" rIns="91425" bIns="45714"/>
          <a:lstStyle>
            <a:lvl1pPr marL="0" indent="0">
              <a:buFont typeface="Wingdings" charset="2"/>
              <a:buNone/>
              <a:defRPr sz="26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5975" y="-183230"/>
            <a:ext cx="2404062" cy="3204916"/>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5" y="3273288"/>
            <a:ext cx="12330114"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a:prstGeom prst="rect">
            <a:avLst/>
          </a:prstGeom>
        </p:spPr>
        <p:txBody>
          <a:bodyPr lIns="91425" tIns="45714" rIns="91425" bIns="45714">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8308373"/>
      </p:ext>
    </p:extLst>
  </p:cSld>
  <p:clrMapOvr>
    <a:masterClrMapping/>
  </p:clrMapOvr>
  <p:transition xmlns:p14="http://schemas.microsoft.com/office/powerpoint/2010/mai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prstGeom prst="rect">
            <a:avLst/>
          </a:prstGeo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prstGeom prst="rect">
            <a:avLst/>
          </a:prstGeom>
          <a:solidFill>
            <a:schemeClr val="tx2"/>
          </a:solidFill>
        </p:spPr>
        <p:txBody>
          <a:bodyPr lIns="91425" tIns="45720" rIns="91439" bIns="4572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prstGeom prst="rect">
            <a:avLst/>
          </a:prstGeom>
          <a:solidFill>
            <a:schemeClr val="accent1">
              <a:alpha val="60000"/>
            </a:schemeClr>
          </a:solidFill>
          <a:ln>
            <a:solidFill>
              <a:schemeClr val="accent1">
                <a:lumMod val="75000"/>
              </a:schemeClr>
            </a:solidFill>
          </a:ln>
        </p:spPr>
        <p:txBody>
          <a:bodyPr lIns="91439" tIns="45720" rIns="91439" bIns="45720"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20833579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prstGeom prst="rect">
            <a:avLst/>
          </a:prstGeo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prstGeom prst="rect">
            <a:avLst/>
          </a:prstGeom>
          <a:solidFill>
            <a:schemeClr val="bg1">
              <a:lumMod val="85000"/>
              <a:alpha val="50000"/>
            </a:schemeClr>
          </a:solidFill>
        </p:spPr>
        <p:txBody>
          <a:bodyPr lIns="91425" tIns="45720" rIns="91439"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prstGeom prst="rect">
            <a:avLst/>
          </a:prstGeom>
          <a:solidFill>
            <a:srgbClr val="FF0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prstGeom prst="rect">
            <a:avLst/>
          </a:prstGeom>
          <a:solidFill>
            <a:srgbClr val="008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147590978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2365375" y="1916903"/>
            <a:ext cx="11525333" cy="3036267"/>
          </a:xfrm>
          <a:prstGeom prst="rect">
            <a:avLst/>
          </a:prstGeom>
          <a:noFill/>
          <a:ln>
            <a:noFill/>
          </a:ln>
        </p:spPr>
        <p:txBody>
          <a:bodyPr lIns="121883" tIns="121883" rIns="121883" bIns="121883" anchor="b" anchorCtr="0"/>
          <a:lstStyle>
            <a:lvl1pPr marL="0" marR="0" lvl="0" indent="0" algn="l" rtl="0">
              <a:lnSpc>
                <a:spcPct val="90000"/>
              </a:lnSpc>
              <a:spcBef>
                <a:spcPts val="0"/>
              </a:spcBef>
              <a:spcAft>
                <a:spcPts val="0"/>
              </a:spcAft>
              <a:buClr>
                <a:srgbClr val="435464"/>
              </a:buClr>
              <a:buFont typeface="Cabin"/>
              <a:buNone/>
              <a:defRPr sz="5300" b="0" i="0" u="none" strike="noStrike" cap="none">
                <a:solidFill>
                  <a:srgbClr val="435464"/>
                </a:solidFill>
                <a:latin typeface="Cabin"/>
                <a:ea typeface="Cabin"/>
                <a:cs typeface="Cabin"/>
                <a:sym typeface="Cabin"/>
              </a:defRPr>
            </a:lvl1pPr>
            <a:lvl2pPr marL="0" marR="0" lvl="1" indent="158007"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2pPr>
            <a:lvl3pPr marL="0" marR="0" lvl="2" indent="316015"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3pPr>
            <a:lvl4pPr marL="0" marR="0" lvl="3" indent="451453"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4pPr>
            <a:lvl5pPr marL="0" marR="0" lvl="4" indent="586891"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5pPr>
            <a:lvl6pPr marL="0" marR="0" lvl="5" indent="744898"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6pPr>
            <a:lvl7pPr marL="0" marR="0" lvl="6" indent="925479"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7pPr>
            <a:lvl8pPr marL="0" marR="0" lvl="7" indent="1060914"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8pPr>
            <a:lvl9pPr marL="0" marR="0" lvl="8" indent="1196348" algn="ctr" rtl="0">
              <a:lnSpc>
                <a:spcPct val="100000"/>
              </a:lnSpc>
              <a:spcBef>
                <a:spcPts val="0"/>
              </a:spcBef>
              <a:spcAft>
                <a:spcPts val="0"/>
              </a:spcAft>
              <a:buClr>
                <a:srgbClr val="535353"/>
              </a:buClr>
              <a:buFont typeface="Cabin"/>
              <a:buNone/>
              <a:defRPr sz="6800" b="0" i="0" u="none" strike="noStrike" cap="none">
                <a:solidFill>
                  <a:srgbClr val="535353"/>
                </a:solidFill>
                <a:latin typeface="Cabin"/>
                <a:ea typeface="Cabin"/>
                <a:cs typeface="Cabin"/>
                <a:sym typeface="Cabin"/>
              </a:defRPr>
            </a:lvl9pPr>
          </a:lstStyle>
          <a:p>
            <a:endParaRPr/>
          </a:p>
        </p:txBody>
      </p:sp>
      <p:sp>
        <p:nvSpPr>
          <p:cNvPr id="71" name="Shape 71"/>
          <p:cNvSpPr txBox="1">
            <a:spLocks noGrp="1"/>
          </p:cNvSpPr>
          <p:nvPr>
            <p:ph type="body" idx="1"/>
          </p:nvPr>
        </p:nvSpPr>
        <p:spPr>
          <a:xfrm>
            <a:off x="2365375" y="4941090"/>
            <a:ext cx="11525333" cy="1214400"/>
          </a:xfrm>
          <a:prstGeom prst="rect">
            <a:avLst/>
          </a:prstGeom>
          <a:noFill/>
          <a:ln>
            <a:noFill/>
          </a:ln>
        </p:spPr>
        <p:txBody>
          <a:bodyPr lIns="121883" tIns="121883" rIns="121883" bIns="121883" anchor="t" anchorCtr="0"/>
          <a:lstStyle>
            <a:lvl1pPr marL="0" marR="0" lvl="0" indent="0"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1pPr>
            <a:lvl2pPr marL="0" marR="0" lvl="1" indent="158007"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2pPr>
            <a:lvl3pPr marL="0" marR="0" lvl="2" indent="316015"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3pPr>
            <a:lvl4pPr marL="0" marR="0" lvl="3" indent="451453"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4pPr>
            <a:lvl5pPr marL="0" marR="0" lvl="4" indent="586891" algn="ctr" rtl="0">
              <a:lnSpc>
                <a:spcPct val="100000"/>
              </a:lnSpc>
              <a:spcBef>
                <a:spcPts val="0"/>
              </a:spcBef>
              <a:spcAft>
                <a:spcPts val="0"/>
              </a:spcAft>
              <a:buClr>
                <a:srgbClr val="535353"/>
              </a:buClr>
              <a:buFont typeface="Cabin"/>
              <a:buNone/>
              <a:defRPr sz="3600" b="0" i="0" u="none" strike="noStrike" cap="none">
                <a:solidFill>
                  <a:srgbClr val="535353"/>
                </a:solidFill>
                <a:latin typeface="Cabin"/>
                <a:ea typeface="Cabin"/>
                <a:cs typeface="Cabin"/>
                <a:sym typeface="Cabin"/>
              </a:defRPr>
            </a:lvl5pPr>
            <a:lvl6pPr marL="1828382" marR="0" lvl="5" indent="158007"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6pPr>
            <a:lvl7pPr marL="2121827" marR="0" lvl="6" indent="135436"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7pPr>
            <a:lvl8pPr marL="2415273" marR="0" lvl="7" indent="112862"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8pPr>
            <a:lvl9pPr marL="2686142" marR="0" lvl="8" indent="158007" algn="l" rtl="0">
              <a:lnSpc>
                <a:spcPct val="100000"/>
              </a:lnSpc>
              <a:spcBef>
                <a:spcPts val="2489"/>
              </a:spcBef>
              <a:spcAft>
                <a:spcPts val="0"/>
              </a:spcAft>
              <a:buClr>
                <a:srgbClr val="535353"/>
              </a:buClr>
              <a:buSzPct val="80000"/>
              <a:buFont typeface="Cabin"/>
              <a:buChar char="•"/>
              <a:defRPr sz="3600" b="0" i="0" u="none" strike="noStrike" cap="none">
                <a:solidFill>
                  <a:srgbClr val="535353"/>
                </a:solidFill>
                <a:latin typeface="Cabin"/>
                <a:ea typeface="Cabin"/>
                <a:cs typeface="Cabin"/>
                <a:sym typeface="Cabin"/>
              </a:defRPr>
            </a:lvl9pPr>
          </a:lstStyle>
          <a:p>
            <a:endParaRPr/>
          </a:p>
        </p:txBody>
      </p:sp>
      <p:sp>
        <p:nvSpPr>
          <p:cNvPr id="72" name="Shape 72"/>
          <p:cNvSpPr txBox="1">
            <a:spLocks noGrp="1"/>
          </p:cNvSpPr>
          <p:nvPr>
            <p:ph type="sldNum" idx="12"/>
          </p:nvPr>
        </p:nvSpPr>
        <p:spPr>
          <a:xfrm>
            <a:off x="7968585" y="8691562"/>
            <a:ext cx="306667" cy="332267"/>
          </a:xfrm>
          <a:prstGeom prst="rect">
            <a:avLst/>
          </a:prstGeom>
          <a:noFill/>
          <a:ln>
            <a:noFill/>
          </a:ln>
        </p:spPr>
        <p:txBody>
          <a:bodyPr lIns="57144" tIns="57144" rIns="57144" bIns="57144" anchor="t" anchorCtr="0">
            <a:noAutofit/>
          </a:bodyPr>
          <a:lstStyle/>
          <a:p>
            <a:pPr algn="ctr" defTabSz="914234" fontAlgn="auto">
              <a:spcBef>
                <a:spcPts val="0"/>
              </a:spcBef>
              <a:spcAft>
                <a:spcPts val="0"/>
              </a:spcAft>
              <a:buClr>
                <a:srgbClr val="535353"/>
              </a:buClr>
              <a:buSzPct val="25000"/>
            </a:pPr>
            <a:fld id="{00000000-1234-1234-1234-123412341234}" type="slidenum">
              <a:rPr lang="en" sz="1600" kern="0" smtClean="0">
                <a:solidFill>
                  <a:srgbClr val="535353"/>
                </a:solidFill>
                <a:latin typeface="Cabin"/>
                <a:ea typeface="Cabin"/>
                <a:cs typeface="Cabin"/>
                <a:sym typeface="Cabin"/>
              </a:rPr>
              <a:pPr algn="ctr" defTabSz="914234" fontAlgn="auto">
                <a:spcBef>
                  <a:spcPts val="0"/>
                </a:spcBef>
                <a:spcAft>
                  <a:spcPts val="0"/>
                </a:spcAft>
                <a:buClr>
                  <a:srgbClr val="535353"/>
                </a:buClr>
                <a:buSzPct val="25000"/>
              </a:pPr>
              <a:t>‹#›</a:t>
            </a:fld>
            <a:endParaRPr lang="en" sz="1600" kern="0">
              <a:solidFill>
                <a:srgbClr val="535353"/>
              </a:solidFill>
              <a:latin typeface="Cabin"/>
              <a:ea typeface="Cabin"/>
              <a:cs typeface="Cabin"/>
              <a:sym typeface="Cabin"/>
            </a:endParaRPr>
          </a:p>
        </p:txBody>
      </p:sp>
    </p:spTree>
    <p:extLst>
      <p:ext uri="{BB962C8B-B14F-4D97-AF65-F5344CB8AC3E}">
        <p14:creationId xmlns:p14="http://schemas.microsoft.com/office/powerpoint/2010/main" val="213022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tx2"/>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3_Title Slide">
    <p:spTree>
      <p:nvGrpSpPr>
        <p:cNvPr id="1" name="Shape 73"/>
        <p:cNvGrpSpPr/>
        <p:nvPr/>
      </p:nvGrpSpPr>
      <p:grpSpPr>
        <a:xfrm>
          <a:off x="0" y="0"/>
          <a:ext cx="0" cy="0"/>
          <a:chOff x="0" y="0"/>
          <a:chExt cx="0" cy="0"/>
        </a:xfrm>
      </p:grpSpPr>
      <p:sp>
        <p:nvSpPr>
          <p:cNvPr id="74" name="Shape 74"/>
          <p:cNvSpPr txBox="1">
            <a:spLocks noGrp="1"/>
          </p:cNvSpPr>
          <p:nvPr>
            <p:ph type="ctrTitle"/>
          </p:nvPr>
        </p:nvSpPr>
        <p:spPr>
          <a:xfrm>
            <a:off x="2170560" y="3903159"/>
            <a:ext cx="10972800" cy="1337600"/>
          </a:xfrm>
          <a:prstGeom prst="rect">
            <a:avLst/>
          </a:prstGeom>
          <a:noFill/>
          <a:ln>
            <a:noFill/>
          </a:ln>
        </p:spPr>
        <p:txBody>
          <a:bodyPr lIns="121883" tIns="121883" rIns="121883" bIns="121883" anchor="ctr" anchorCtr="0"/>
          <a:lstStyle>
            <a:lvl1pPr marL="0" marR="0" lvl="0" indent="0" algn="l" rtl="0">
              <a:lnSpc>
                <a:spcPct val="90000"/>
              </a:lnSpc>
              <a:spcBef>
                <a:spcPts val="0"/>
              </a:spcBef>
              <a:spcAft>
                <a:spcPts val="0"/>
              </a:spcAft>
              <a:buClr>
                <a:srgbClr val="435464"/>
              </a:buClr>
              <a:buFont typeface="Cabin"/>
              <a:buNone/>
              <a:defRPr sz="4800" b="1" i="0" u="none" strike="noStrike" cap="none">
                <a:solidFill>
                  <a:srgbClr val="435464"/>
                </a:solidFill>
                <a:latin typeface="Cabin"/>
                <a:ea typeface="Cabin"/>
                <a:cs typeface="Cabin"/>
                <a:sym typeface="Cabin"/>
              </a:defRPr>
            </a:lvl1pPr>
            <a:lvl2pPr lvl="1" indent="0" rtl="0">
              <a:spcBef>
                <a:spcPts val="0"/>
              </a:spcBef>
              <a:buFont typeface="Arial"/>
              <a:buNone/>
              <a:defRPr sz="2000"/>
            </a:lvl2pPr>
            <a:lvl3pPr lvl="2" indent="0" rtl="0">
              <a:spcBef>
                <a:spcPts val="0"/>
              </a:spcBef>
              <a:buFont typeface="Arial"/>
              <a:buNone/>
              <a:defRPr sz="2000"/>
            </a:lvl3pPr>
            <a:lvl4pPr lvl="3" indent="0" rtl="0">
              <a:spcBef>
                <a:spcPts val="0"/>
              </a:spcBef>
              <a:buFont typeface="Arial"/>
              <a:buNone/>
              <a:defRPr sz="2000"/>
            </a:lvl4pPr>
            <a:lvl5pPr lvl="4" indent="0" rtl="0">
              <a:spcBef>
                <a:spcPts val="0"/>
              </a:spcBef>
              <a:buFont typeface="Arial"/>
              <a:buNone/>
              <a:defRPr sz="2000"/>
            </a:lvl5pPr>
            <a:lvl6pPr lvl="5" indent="0" rtl="0">
              <a:spcBef>
                <a:spcPts val="0"/>
              </a:spcBef>
              <a:buFont typeface="Arial"/>
              <a:buNone/>
              <a:defRPr sz="2000"/>
            </a:lvl6pPr>
            <a:lvl7pPr lvl="6" indent="0" rtl="0">
              <a:spcBef>
                <a:spcPts val="0"/>
              </a:spcBef>
              <a:buFont typeface="Arial"/>
              <a:buNone/>
              <a:defRPr sz="2000"/>
            </a:lvl7pPr>
            <a:lvl8pPr lvl="7" indent="0" rtl="0">
              <a:spcBef>
                <a:spcPts val="0"/>
              </a:spcBef>
              <a:buFont typeface="Arial"/>
              <a:buNone/>
              <a:defRPr sz="2000"/>
            </a:lvl8pPr>
            <a:lvl9pPr lvl="8" indent="0" rtl="0">
              <a:spcBef>
                <a:spcPts val="0"/>
              </a:spcBef>
              <a:buFont typeface="Arial"/>
              <a:buNone/>
              <a:defRPr sz="2000"/>
            </a:lvl9pPr>
          </a:lstStyle>
          <a:p>
            <a:endParaRPr/>
          </a:p>
        </p:txBody>
      </p:sp>
      <p:sp>
        <p:nvSpPr>
          <p:cNvPr id="75" name="Shape 75"/>
          <p:cNvSpPr txBox="1">
            <a:spLocks noGrp="1"/>
          </p:cNvSpPr>
          <p:nvPr>
            <p:ph type="subTitle" idx="1"/>
          </p:nvPr>
        </p:nvSpPr>
        <p:spPr>
          <a:xfrm>
            <a:off x="2562421" y="5052142"/>
            <a:ext cx="10972800" cy="560533"/>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rgbClr val="435464"/>
              </a:buClr>
              <a:buFont typeface="Arial"/>
              <a:buNone/>
              <a:defRPr sz="2700" b="0" i="0" u="none" strike="noStrike" cap="none">
                <a:solidFill>
                  <a:srgbClr val="435464"/>
                </a:solidFill>
                <a:latin typeface="Cabin"/>
                <a:ea typeface="Cabin"/>
                <a:cs typeface="Cabin"/>
                <a:sym typeface="Cabin"/>
              </a:defRPr>
            </a:lvl1pPr>
            <a:lvl2pPr marL="609461" marR="0" lvl="1" indent="-22576" algn="l" rtl="0">
              <a:lnSpc>
                <a:spcPct val="100000"/>
              </a:lnSpc>
              <a:spcBef>
                <a:spcPts val="889"/>
              </a:spcBef>
              <a:spcAft>
                <a:spcPts val="0"/>
              </a:spcAft>
              <a:buClr>
                <a:srgbClr val="888888"/>
              </a:buClr>
              <a:buFont typeface="Merriweather Sans"/>
              <a:buNone/>
              <a:defRPr sz="2700" b="0" i="0" u="none" strike="noStrike" cap="none">
                <a:solidFill>
                  <a:srgbClr val="888888"/>
                </a:solidFill>
                <a:latin typeface="Cabin"/>
                <a:ea typeface="Cabin"/>
                <a:cs typeface="Cabin"/>
                <a:sym typeface="Cabin"/>
              </a:defRPr>
            </a:lvl2pPr>
            <a:lvl3pPr marL="1218921" marR="0" lvl="2" indent="-22576" algn="l" rtl="0">
              <a:lnSpc>
                <a:spcPct val="100000"/>
              </a:lnSpc>
              <a:spcBef>
                <a:spcPts val="889"/>
              </a:spcBef>
              <a:spcAft>
                <a:spcPts val="0"/>
              </a:spcAft>
              <a:buClr>
                <a:srgbClr val="888888"/>
              </a:buClr>
              <a:buFont typeface="Merriweather Sans"/>
              <a:buNone/>
              <a:defRPr sz="2300" b="0" i="0" u="none" strike="noStrike" cap="none">
                <a:solidFill>
                  <a:srgbClr val="888888"/>
                </a:solidFill>
                <a:latin typeface="Cabin"/>
                <a:ea typeface="Cabin"/>
                <a:cs typeface="Cabin"/>
                <a:sym typeface="Cabin"/>
              </a:defRPr>
            </a:lvl3pPr>
            <a:lvl4pPr marL="1828382" marR="0" lvl="3"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4pPr>
            <a:lvl5pPr marL="2437842" marR="0" lvl="4"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5pPr>
            <a:lvl6pPr marL="3047303" marR="0" lvl="5"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6pPr>
            <a:lvl7pPr marL="3656763" marR="0" lvl="6"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7pPr>
            <a:lvl8pPr marL="4266224" marR="0" lvl="7"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8pPr>
            <a:lvl9pPr marL="4875685" marR="0" lvl="8" indent="0"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9pPr>
          </a:lstStyle>
          <a:p>
            <a:endParaRPr/>
          </a:p>
        </p:txBody>
      </p:sp>
      <p:pic>
        <p:nvPicPr>
          <p:cNvPr id="76" name="Shape 7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555310" y="471339"/>
            <a:ext cx="2933333" cy="2900800"/>
          </a:xfrm>
          <a:prstGeom prst="rect">
            <a:avLst/>
          </a:prstGeom>
          <a:noFill/>
          <a:ln>
            <a:noFill/>
          </a:ln>
        </p:spPr>
      </p:pic>
    </p:spTree>
    <p:extLst>
      <p:ext uri="{BB962C8B-B14F-4D97-AF65-F5344CB8AC3E}">
        <p14:creationId xmlns:p14="http://schemas.microsoft.com/office/powerpoint/2010/main" val="16976853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4_Title Slide">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2170560" y="3903159"/>
            <a:ext cx="10972800" cy="1337600"/>
          </a:xfrm>
          <a:prstGeom prst="rect">
            <a:avLst/>
          </a:prstGeom>
          <a:noFill/>
          <a:ln>
            <a:noFill/>
          </a:ln>
        </p:spPr>
        <p:txBody>
          <a:bodyPr lIns="121883" tIns="121883" rIns="121883" bIns="121883" anchor="ctr" anchorCtr="0"/>
          <a:lstStyle>
            <a:lvl1pPr marL="0" marR="0" lvl="0" indent="0" algn="l" rtl="0">
              <a:lnSpc>
                <a:spcPct val="90000"/>
              </a:lnSpc>
              <a:spcBef>
                <a:spcPts val="0"/>
              </a:spcBef>
              <a:spcAft>
                <a:spcPts val="0"/>
              </a:spcAft>
              <a:buClr>
                <a:srgbClr val="435464"/>
              </a:buClr>
              <a:buFont typeface="Cabin"/>
              <a:buNone/>
              <a:defRPr sz="4800" b="1" i="0" u="none" strike="noStrike" cap="none">
                <a:solidFill>
                  <a:srgbClr val="435464"/>
                </a:solidFill>
                <a:latin typeface="Cabin"/>
                <a:ea typeface="Cabin"/>
                <a:cs typeface="Cabin"/>
                <a:sym typeface="Cabin"/>
              </a:defRPr>
            </a:lvl1pPr>
            <a:lvl2pPr lvl="1" indent="0" rtl="0">
              <a:spcBef>
                <a:spcPts val="0"/>
              </a:spcBef>
              <a:buFont typeface="Arial"/>
              <a:buNone/>
              <a:defRPr sz="2000"/>
            </a:lvl2pPr>
            <a:lvl3pPr lvl="2" indent="0" rtl="0">
              <a:spcBef>
                <a:spcPts val="0"/>
              </a:spcBef>
              <a:buFont typeface="Arial"/>
              <a:buNone/>
              <a:defRPr sz="2000"/>
            </a:lvl3pPr>
            <a:lvl4pPr lvl="3" indent="0" rtl="0">
              <a:spcBef>
                <a:spcPts val="0"/>
              </a:spcBef>
              <a:buFont typeface="Arial"/>
              <a:buNone/>
              <a:defRPr sz="2000"/>
            </a:lvl4pPr>
            <a:lvl5pPr lvl="4" indent="0" rtl="0">
              <a:spcBef>
                <a:spcPts val="0"/>
              </a:spcBef>
              <a:buFont typeface="Arial"/>
              <a:buNone/>
              <a:defRPr sz="2000"/>
            </a:lvl5pPr>
            <a:lvl6pPr lvl="5" indent="0" rtl="0">
              <a:spcBef>
                <a:spcPts val="0"/>
              </a:spcBef>
              <a:buFont typeface="Arial"/>
              <a:buNone/>
              <a:defRPr sz="2000"/>
            </a:lvl6pPr>
            <a:lvl7pPr lvl="6" indent="0" rtl="0">
              <a:spcBef>
                <a:spcPts val="0"/>
              </a:spcBef>
              <a:buFont typeface="Arial"/>
              <a:buNone/>
              <a:defRPr sz="2000"/>
            </a:lvl7pPr>
            <a:lvl8pPr lvl="7" indent="0" rtl="0">
              <a:spcBef>
                <a:spcPts val="0"/>
              </a:spcBef>
              <a:buFont typeface="Arial"/>
              <a:buNone/>
              <a:defRPr sz="2000"/>
            </a:lvl8pPr>
            <a:lvl9pPr lvl="8" indent="0" rtl="0">
              <a:spcBef>
                <a:spcPts val="0"/>
              </a:spcBef>
              <a:buFont typeface="Arial"/>
              <a:buNone/>
              <a:defRPr sz="2000"/>
            </a:lvl9pPr>
          </a:lstStyle>
          <a:p>
            <a:endParaRPr/>
          </a:p>
        </p:txBody>
      </p:sp>
      <p:sp>
        <p:nvSpPr>
          <p:cNvPr id="85" name="Shape 85"/>
          <p:cNvSpPr txBox="1">
            <a:spLocks noGrp="1"/>
          </p:cNvSpPr>
          <p:nvPr>
            <p:ph type="subTitle" idx="1"/>
          </p:nvPr>
        </p:nvSpPr>
        <p:spPr>
          <a:xfrm>
            <a:off x="2562421" y="5052142"/>
            <a:ext cx="10972800" cy="560533"/>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rgbClr val="435464"/>
              </a:buClr>
              <a:buFont typeface="Arial"/>
              <a:buNone/>
              <a:defRPr sz="2700" b="0" i="0" u="none" strike="noStrike" cap="none">
                <a:solidFill>
                  <a:srgbClr val="435464"/>
                </a:solidFill>
                <a:latin typeface="Cabin"/>
                <a:ea typeface="Cabin"/>
                <a:cs typeface="Cabin"/>
                <a:sym typeface="Cabin"/>
              </a:defRPr>
            </a:lvl1pPr>
            <a:lvl2pPr marL="609461" marR="0" lvl="1" indent="-22576" algn="l" rtl="0">
              <a:lnSpc>
                <a:spcPct val="100000"/>
              </a:lnSpc>
              <a:spcBef>
                <a:spcPts val="889"/>
              </a:spcBef>
              <a:spcAft>
                <a:spcPts val="0"/>
              </a:spcAft>
              <a:buClr>
                <a:srgbClr val="888888"/>
              </a:buClr>
              <a:buFont typeface="Merriweather Sans"/>
              <a:buNone/>
              <a:defRPr sz="2700" b="0" i="0" u="none" strike="noStrike" cap="none">
                <a:solidFill>
                  <a:srgbClr val="888888"/>
                </a:solidFill>
                <a:latin typeface="Cabin"/>
                <a:ea typeface="Cabin"/>
                <a:cs typeface="Cabin"/>
                <a:sym typeface="Cabin"/>
              </a:defRPr>
            </a:lvl2pPr>
            <a:lvl3pPr marL="1218921" marR="0" lvl="2" indent="-22576" algn="l" rtl="0">
              <a:lnSpc>
                <a:spcPct val="100000"/>
              </a:lnSpc>
              <a:spcBef>
                <a:spcPts val="889"/>
              </a:spcBef>
              <a:spcAft>
                <a:spcPts val="0"/>
              </a:spcAft>
              <a:buClr>
                <a:srgbClr val="888888"/>
              </a:buClr>
              <a:buFont typeface="Merriweather Sans"/>
              <a:buNone/>
              <a:defRPr sz="2300" b="0" i="0" u="none" strike="noStrike" cap="none">
                <a:solidFill>
                  <a:srgbClr val="888888"/>
                </a:solidFill>
                <a:latin typeface="Cabin"/>
                <a:ea typeface="Cabin"/>
                <a:cs typeface="Cabin"/>
                <a:sym typeface="Cabin"/>
              </a:defRPr>
            </a:lvl3pPr>
            <a:lvl4pPr marL="1828382" marR="0" lvl="3"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4pPr>
            <a:lvl5pPr marL="2437842" marR="0" lvl="4" indent="0" algn="l" rtl="0">
              <a:lnSpc>
                <a:spcPct val="100000"/>
              </a:lnSpc>
              <a:spcBef>
                <a:spcPts val="889"/>
              </a:spcBef>
              <a:spcAft>
                <a:spcPts val="0"/>
              </a:spcAft>
              <a:buClr>
                <a:srgbClr val="888888"/>
              </a:buClr>
              <a:buFont typeface="Merriweather Sans"/>
              <a:buNone/>
              <a:defRPr sz="2100" b="0" i="0" u="none" strike="noStrike" cap="none">
                <a:solidFill>
                  <a:srgbClr val="888888"/>
                </a:solidFill>
                <a:latin typeface="Cabin"/>
                <a:ea typeface="Cabin"/>
                <a:cs typeface="Cabin"/>
                <a:sym typeface="Cabin"/>
              </a:defRPr>
            </a:lvl5pPr>
            <a:lvl6pPr marL="3047303" marR="0" lvl="5"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6pPr>
            <a:lvl7pPr marL="3656763" marR="0" lvl="6"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7pPr>
            <a:lvl8pPr marL="4266224" marR="0" lvl="7" indent="-22576"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8pPr>
            <a:lvl9pPr marL="4875685" marR="0" lvl="8" indent="0" algn="l" rtl="0">
              <a:lnSpc>
                <a:spcPct val="100000"/>
              </a:lnSpc>
              <a:spcBef>
                <a:spcPts val="533"/>
              </a:spcBef>
              <a:spcAft>
                <a:spcPts val="0"/>
              </a:spcAft>
              <a:buClr>
                <a:srgbClr val="888888"/>
              </a:buClr>
              <a:buFont typeface="Arial"/>
              <a:buNone/>
              <a:defRPr sz="2700" b="0" i="0" u="none" strike="noStrike" cap="none">
                <a:solidFill>
                  <a:srgbClr val="888888"/>
                </a:solidFill>
                <a:latin typeface="Arial"/>
                <a:ea typeface="Arial"/>
                <a:cs typeface="Arial"/>
                <a:sym typeface="Arial"/>
              </a:defRPr>
            </a:lvl9pPr>
          </a:lstStyle>
          <a:p>
            <a:endParaRPr/>
          </a:p>
        </p:txBody>
      </p:sp>
      <p:pic>
        <p:nvPicPr>
          <p:cNvPr id="86" name="Shape 8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555310" y="471339"/>
            <a:ext cx="2933333" cy="2900800"/>
          </a:xfrm>
          <a:prstGeom prst="rect">
            <a:avLst/>
          </a:prstGeom>
          <a:noFill/>
          <a:ln>
            <a:noFill/>
          </a:ln>
        </p:spPr>
      </p:pic>
    </p:spTree>
    <p:extLst>
      <p:ext uri="{BB962C8B-B14F-4D97-AF65-F5344CB8AC3E}">
        <p14:creationId xmlns:p14="http://schemas.microsoft.com/office/powerpoint/2010/main" val="25125359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Title Slide">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677333" y="3234446"/>
            <a:ext cx="12207467" cy="1337600"/>
          </a:xfrm>
          <a:prstGeom prst="rect">
            <a:avLst/>
          </a:prstGeom>
          <a:noFill/>
          <a:ln>
            <a:noFill/>
          </a:ln>
        </p:spPr>
        <p:txBody>
          <a:bodyPr lIns="121883" tIns="121883" rIns="121883" bIns="121883" anchor="b" anchorCtr="0"/>
          <a:lstStyle>
            <a:lvl1pPr marL="0" marR="0" lvl="0" indent="0" algn="l" rtl="0">
              <a:lnSpc>
                <a:spcPct val="90000"/>
              </a:lnSpc>
              <a:spcBef>
                <a:spcPts val="0"/>
              </a:spcBef>
              <a:spcAft>
                <a:spcPts val="0"/>
              </a:spcAft>
              <a:buClr>
                <a:schemeClr val="accent1"/>
              </a:buClr>
              <a:buFont typeface="Raleway"/>
              <a:buNone/>
              <a:defRPr sz="5900" b="0" i="0" u="none" strike="noStrike" cap="none">
                <a:solidFill>
                  <a:schemeClr val="accent1"/>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98" name="Shape 98"/>
          <p:cNvSpPr txBox="1">
            <a:spLocks noGrp="1"/>
          </p:cNvSpPr>
          <p:nvPr>
            <p:ph type="subTitle" idx="1"/>
          </p:nvPr>
        </p:nvSpPr>
        <p:spPr>
          <a:xfrm>
            <a:off x="677333" y="4572001"/>
            <a:ext cx="12207467" cy="6154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889"/>
              </a:spcAft>
              <a:buClr>
                <a:srgbClr val="3E4346"/>
              </a:buClr>
              <a:buFont typeface="Arial"/>
              <a:buNone/>
              <a:defRPr sz="2700" b="0" i="0" u="none" strike="noStrike" cap="none">
                <a:solidFill>
                  <a:srgbClr val="3E4346"/>
                </a:solidFill>
                <a:latin typeface="Raleway"/>
                <a:ea typeface="Raleway"/>
                <a:cs typeface="Raleway"/>
                <a:sym typeface="Raleway"/>
              </a:defRPr>
            </a:lvl1pPr>
            <a:lvl2pPr marL="609461"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8921"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38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7842"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303" marR="0" lvl="5"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6pPr>
            <a:lvl7pPr marL="3656763" marR="0" lvl="6"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7pPr>
            <a:lvl8pPr marL="4266224" marR="0" lvl="7"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8pPr>
            <a:lvl9pPr marL="4875685" marR="0" lvl="8" indent="-22576" algn="ctr" rtl="0">
              <a:lnSpc>
                <a:spcPct val="100000"/>
              </a:lnSpc>
              <a:spcBef>
                <a:spcPts val="533"/>
              </a:spcBef>
              <a:spcAft>
                <a:spcPts val="0"/>
              </a:spcAft>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
        <p:nvSpPr>
          <p:cNvPr id="99" name="Shape 99"/>
          <p:cNvSpPr txBox="1">
            <a:spLocks noGrp="1"/>
          </p:cNvSpPr>
          <p:nvPr>
            <p:ph type="body" idx="2"/>
          </p:nvPr>
        </p:nvSpPr>
        <p:spPr>
          <a:xfrm>
            <a:off x="677333" y="6176334"/>
            <a:ext cx="12207467" cy="541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rgbClr val="3E4346"/>
              </a:buClr>
              <a:buFont typeface="Arial"/>
              <a:buNone/>
              <a:defRPr sz="2100" b="0" i="0" u="none" strike="noStrike" cap="none">
                <a:solidFill>
                  <a:srgbClr val="3E4346"/>
                </a:solidFill>
                <a:latin typeface="Raleway"/>
                <a:ea typeface="Raleway"/>
                <a:cs typeface="Raleway"/>
                <a:sym typeface="Raleway"/>
              </a:defRPr>
            </a:lvl1pPr>
            <a:lvl2pPr marL="316015" marR="0" lvl="1" indent="0" algn="l" rtl="0">
              <a:lnSpc>
                <a:spcPct val="90000"/>
              </a:lnSpc>
              <a:spcBef>
                <a:spcPts val="889"/>
              </a:spcBef>
              <a:spcAft>
                <a:spcPts val="889"/>
              </a:spcAft>
              <a:buClr>
                <a:schemeClr val="accent2"/>
              </a:buClr>
              <a:buFont typeface="Arial"/>
              <a:buNone/>
              <a:defRPr sz="2100" b="1" i="0" u="none" strike="noStrike" cap="none">
                <a:solidFill>
                  <a:schemeClr val="accent2"/>
                </a:solidFill>
                <a:latin typeface="Raleway"/>
                <a:ea typeface="Raleway"/>
                <a:cs typeface="Raleway"/>
                <a:sym typeface="Raleway"/>
              </a:defRPr>
            </a:lvl2pPr>
            <a:lvl3pPr marL="609461" marR="0" lvl="2" indent="-22576"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3pPr>
            <a:lvl4pPr marL="835186" marR="0" lvl="3"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4pPr>
            <a:lvl5pPr marL="1060914" marR="0" lvl="4"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100" name="Shape 100"/>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3049822" y="6055909"/>
            <a:ext cx="2529067" cy="2478400"/>
          </a:xfrm>
          <a:prstGeom prst="rect">
            <a:avLst/>
          </a:prstGeom>
          <a:noFill/>
          <a:ln>
            <a:noFill/>
          </a:ln>
        </p:spPr>
      </p:pic>
    </p:spTree>
    <p:extLst>
      <p:ext uri="{BB962C8B-B14F-4D97-AF65-F5344CB8AC3E}">
        <p14:creationId xmlns:p14="http://schemas.microsoft.com/office/powerpoint/2010/main" val="33163687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_Bullets">
    <p:bg>
      <p:bgPr>
        <a:solidFill>
          <a:schemeClr val="lt1"/>
        </a:solidFill>
        <a:effectLst/>
      </p:bgPr>
    </p:bg>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677336" y="609596"/>
            <a:ext cx="92437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103" name="Shape 103"/>
          <p:cNvSpPr txBox="1">
            <a:spLocks noGrp="1"/>
          </p:cNvSpPr>
          <p:nvPr>
            <p:ph type="body" idx="1"/>
          </p:nvPr>
        </p:nvSpPr>
        <p:spPr>
          <a:xfrm>
            <a:off x="677336" y="2438400"/>
            <a:ext cx="9243733" cy="5346133"/>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0"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104" name="Shape 104"/>
          <p:cNvSpPr/>
          <p:nvPr/>
        </p:nvSpPr>
        <p:spPr>
          <a:xfrm>
            <a:off x="9920853" y="649"/>
            <a:ext cx="6334932" cy="9142933"/>
          </a:xfrm>
          <a:prstGeom prst="rect">
            <a:avLst/>
          </a:prstGeom>
          <a:solidFill>
            <a:schemeClr val="accent1"/>
          </a:solidFill>
          <a:ln>
            <a:noFill/>
          </a:ln>
        </p:spPr>
        <p:txBody>
          <a:bodyPr lIns="597465" tIns="2270413" rIns="121883" bIns="60922" anchor="t" anchorCtr="0">
            <a:noAutofit/>
          </a:bodyPr>
          <a:lstStyle/>
          <a:p>
            <a:pPr defTabSz="914234"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spTree>
    <p:extLst>
      <p:ext uri="{BB962C8B-B14F-4D97-AF65-F5344CB8AC3E}">
        <p14:creationId xmlns:p14="http://schemas.microsoft.com/office/powerpoint/2010/main" val="872295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randing">
    <p:bg>
      <p:bgPr>
        <a:solidFill>
          <a:schemeClr val="lt1"/>
        </a:solidFill>
        <a:effectLst/>
      </p:bgPr>
    </p:bg>
    <p:spTree>
      <p:nvGrpSpPr>
        <p:cNvPr id="1" name="Shape 110"/>
        <p:cNvGrpSpPr/>
        <p:nvPr/>
      </p:nvGrpSpPr>
      <p:grpSpPr>
        <a:xfrm>
          <a:off x="0" y="0"/>
          <a:ext cx="0" cy="0"/>
          <a:chOff x="0" y="0"/>
          <a:chExt cx="0" cy="0"/>
        </a:xfrm>
      </p:grpSpPr>
      <p:pic>
        <p:nvPicPr>
          <p:cNvPr id="111" name="Shape 111"/>
          <p:cNvPicPr preferRelativeResize="0"/>
          <p:nvPr/>
        </p:nvPicPr>
        <p:blipFill rotWithShape="1">
          <a:blip r:embed="rId2" cstate="print">
            <a:alphaModFix/>
            <a:extLst>
              <a:ext uri="{28A0092B-C50C-407E-A947-70E740481C1C}">
                <a14:useLocalDpi xmlns:a14="http://schemas.microsoft.com/office/drawing/2010/main"/>
              </a:ext>
            </a:extLst>
          </a:blip>
          <a:srcRect b="9321"/>
          <a:stretch/>
        </p:blipFill>
        <p:spPr>
          <a:xfrm>
            <a:off x="5588000" y="1807202"/>
            <a:ext cx="5080000" cy="5014400"/>
          </a:xfrm>
          <a:prstGeom prst="rect">
            <a:avLst/>
          </a:prstGeom>
          <a:noFill/>
          <a:ln>
            <a:noFill/>
          </a:ln>
        </p:spPr>
      </p:pic>
    </p:spTree>
    <p:extLst>
      <p:ext uri="{BB962C8B-B14F-4D97-AF65-F5344CB8AC3E}">
        <p14:creationId xmlns:p14="http://schemas.microsoft.com/office/powerpoint/2010/main" val="2401316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ullets">
    <p:bg>
      <p:bgPr>
        <a:solidFill>
          <a:schemeClr val="lt1"/>
        </a:solidFill>
        <a:effectLst/>
      </p:bgPr>
    </p:bg>
    <p:spTree>
      <p:nvGrpSpPr>
        <p:cNvPr id="1" name="Shape 113"/>
        <p:cNvGrpSpPr/>
        <p:nvPr/>
      </p:nvGrpSpPr>
      <p:grpSpPr>
        <a:xfrm>
          <a:off x="0" y="0"/>
          <a:ext cx="0" cy="0"/>
          <a:chOff x="0" y="0"/>
          <a:chExt cx="0" cy="0"/>
        </a:xfrm>
      </p:grpSpPr>
      <p:sp>
        <p:nvSpPr>
          <p:cNvPr id="114" name="Shape 114"/>
          <p:cNvSpPr txBox="1">
            <a:spLocks noGrp="1"/>
          </p:cNvSpPr>
          <p:nvPr>
            <p:ph type="title"/>
          </p:nvPr>
        </p:nvSpPr>
        <p:spPr>
          <a:xfrm>
            <a:off x="677336" y="609596"/>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115" name="Shape 115"/>
          <p:cNvSpPr txBox="1">
            <a:spLocks noGrp="1"/>
          </p:cNvSpPr>
          <p:nvPr>
            <p:ph type="body" idx="1"/>
          </p:nvPr>
        </p:nvSpPr>
        <p:spPr>
          <a:xfrm>
            <a:off x="677333" y="2438400"/>
            <a:ext cx="14898667" cy="5346133"/>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0"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116" name="Shape 11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7"/>
            <a:ext cx="542400" cy="536533"/>
          </a:xfrm>
          <a:prstGeom prst="rect">
            <a:avLst/>
          </a:prstGeom>
          <a:noFill/>
          <a:ln>
            <a:noFill/>
          </a:ln>
        </p:spPr>
      </p:pic>
    </p:spTree>
    <p:extLst>
      <p:ext uri="{BB962C8B-B14F-4D97-AF65-F5344CB8AC3E}">
        <p14:creationId xmlns:p14="http://schemas.microsoft.com/office/powerpoint/2010/main" val="26970887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Divider Slide">
    <p:bg>
      <p:bgPr>
        <a:solidFill>
          <a:schemeClr val="accent2"/>
        </a:solidFill>
        <a:effectLst/>
      </p:bgPr>
    </p:bg>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677333" y="3234448"/>
            <a:ext cx="10972800" cy="1337600"/>
          </a:xfrm>
          <a:prstGeom prst="rect">
            <a:avLst/>
          </a:prstGeom>
          <a:noFill/>
          <a:ln>
            <a:noFill/>
          </a:ln>
        </p:spPr>
        <p:txBody>
          <a:bodyPr lIns="121883" tIns="121883" rIns="121883" bIns="121883" anchor="ctr" anchorCtr="0"/>
          <a:lstStyle>
            <a:lvl1pPr marL="0" marR="0" lvl="0" indent="0" algn="l" rtl="0">
              <a:lnSpc>
                <a:spcPct val="90000"/>
              </a:lnSpc>
              <a:spcBef>
                <a:spcPts val="0"/>
              </a:spcBef>
              <a:buClr>
                <a:schemeClr val="lt2"/>
              </a:buClr>
              <a:buFont typeface="Raleway"/>
              <a:buNone/>
              <a:defRPr sz="5900" b="0" i="0" u="none" strike="noStrike" cap="none">
                <a:solidFill>
                  <a:schemeClr val="l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20" name="Shape 20"/>
          <p:cNvSpPr txBox="1">
            <a:spLocks noGrp="1"/>
          </p:cNvSpPr>
          <p:nvPr>
            <p:ph type="subTitle" idx="1"/>
          </p:nvPr>
        </p:nvSpPr>
        <p:spPr>
          <a:xfrm>
            <a:off x="677333" y="5437631"/>
            <a:ext cx="10972800" cy="6154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889"/>
              </a:spcAft>
              <a:buClr>
                <a:schemeClr val="lt2"/>
              </a:buClr>
              <a:buFont typeface="Arial"/>
              <a:buNone/>
              <a:defRPr sz="2700" b="0" i="0" u="none" strike="noStrike" cap="none">
                <a:solidFill>
                  <a:schemeClr val="lt2"/>
                </a:solidFill>
                <a:latin typeface="Raleway"/>
                <a:ea typeface="Raleway"/>
                <a:cs typeface="Raleway"/>
                <a:sym typeface="Raleway"/>
              </a:defRPr>
            </a:lvl1pPr>
            <a:lvl2pPr marL="609461"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8921"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38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7842"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303"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676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224"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5685"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17163603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5_Bullets">
    <p:bg>
      <p:bgPr>
        <a:solidFill>
          <a:schemeClr val="lt1"/>
        </a:solid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23" name="Shape 23"/>
          <p:cNvSpPr txBox="1">
            <a:spLocks noGrp="1"/>
          </p:cNvSpPr>
          <p:nvPr>
            <p:ph type="body" idx="1"/>
          </p:nvPr>
        </p:nvSpPr>
        <p:spPr>
          <a:xfrm>
            <a:off x="677336" y="1969022"/>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24" name="Shape 24"/>
          <p:cNvSpPr/>
          <p:nvPr/>
        </p:nvSpPr>
        <p:spPr>
          <a:xfrm>
            <a:off x="0" y="6364222"/>
            <a:ext cx="16256000" cy="2779733"/>
          </a:xfrm>
          <a:prstGeom prst="rect">
            <a:avLst/>
          </a:prstGeom>
          <a:solidFill>
            <a:schemeClr val="accent2"/>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25" name="Shape 25"/>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27286309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Title Slide">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677333" y="3234448"/>
            <a:ext cx="12207467" cy="1337600"/>
          </a:xfrm>
          <a:prstGeom prst="rect">
            <a:avLst/>
          </a:prstGeom>
          <a:noFill/>
          <a:ln>
            <a:noFill/>
          </a:ln>
        </p:spPr>
        <p:txBody>
          <a:bodyPr lIns="121883" tIns="121883" rIns="121883" bIns="121883" anchor="b" anchorCtr="0"/>
          <a:lstStyle>
            <a:lvl1pPr marL="0" marR="0" lvl="0" indent="0" algn="l" rtl="0">
              <a:lnSpc>
                <a:spcPct val="90000"/>
              </a:lnSpc>
              <a:spcBef>
                <a:spcPts val="0"/>
              </a:spcBef>
              <a:buClr>
                <a:schemeClr val="accent1"/>
              </a:buClr>
              <a:buFont typeface="Raleway"/>
              <a:buNone/>
              <a:defRPr sz="5900" b="0" i="0" u="none" strike="noStrike" cap="none">
                <a:solidFill>
                  <a:schemeClr val="accent1"/>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32" name="Shape 32"/>
          <p:cNvSpPr txBox="1">
            <a:spLocks noGrp="1"/>
          </p:cNvSpPr>
          <p:nvPr>
            <p:ph type="subTitle" idx="1"/>
          </p:nvPr>
        </p:nvSpPr>
        <p:spPr>
          <a:xfrm>
            <a:off x="677333" y="4572001"/>
            <a:ext cx="12207467" cy="6154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889"/>
              </a:spcAft>
              <a:buClr>
                <a:srgbClr val="3E4346"/>
              </a:buClr>
              <a:buFont typeface="Arial"/>
              <a:buNone/>
              <a:defRPr sz="2700" b="0" i="0" u="none" strike="noStrike" cap="none">
                <a:solidFill>
                  <a:srgbClr val="3E4346"/>
                </a:solidFill>
                <a:latin typeface="Raleway"/>
                <a:ea typeface="Raleway"/>
                <a:cs typeface="Raleway"/>
                <a:sym typeface="Raleway"/>
              </a:defRPr>
            </a:lvl1pPr>
            <a:lvl2pPr marL="609461"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8921"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38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7842"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303"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676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224"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5685"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
        <p:nvSpPr>
          <p:cNvPr id="33" name="Shape 33"/>
          <p:cNvSpPr txBox="1">
            <a:spLocks noGrp="1"/>
          </p:cNvSpPr>
          <p:nvPr>
            <p:ph type="body" idx="2"/>
          </p:nvPr>
        </p:nvSpPr>
        <p:spPr>
          <a:xfrm>
            <a:off x="677333" y="6176334"/>
            <a:ext cx="12207467" cy="541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rgbClr val="3E4346"/>
              </a:buClr>
              <a:buFont typeface="Arial"/>
              <a:buNone/>
              <a:defRPr sz="2100" b="0" i="0" u="none" strike="noStrike" cap="none">
                <a:solidFill>
                  <a:srgbClr val="3E4346"/>
                </a:solidFill>
                <a:latin typeface="Raleway"/>
                <a:ea typeface="Raleway"/>
                <a:cs typeface="Raleway"/>
                <a:sym typeface="Raleway"/>
              </a:defRPr>
            </a:lvl1pPr>
            <a:lvl2pPr marL="316015" marR="0" lvl="1" indent="0" algn="l" rtl="0">
              <a:lnSpc>
                <a:spcPct val="90000"/>
              </a:lnSpc>
              <a:spcBef>
                <a:spcPts val="889"/>
              </a:spcBef>
              <a:spcAft>
                <a:spcPts val="889"/>
              </a:spcAft>
              <a:buClr>
                <a:schemeClr val="accent2"/>
              </a:buClr>
              <a:buFont typeface="Arial"/>
              <a:buNone/>
              <a:defRPr sz="2100" b="1" i="0" u="none" strike="noStrike" cap="none">
                <a:solidFill>
                  <a:schemeClr val="accent2"/>
                </a:solidFill>
                <a:latin typeface="Raleway"/>
                <a:ea typeface="Raleway"/>
                <a:cs typeface="Raleway"/>
                <a:sym typeface="Raleway"/>
              </a:defRPr>
            </a:lvl2pPr>
            <a:lvl3pPr marL="609461" marR="0" lvl="2"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3pPr>
            <a:lvl4pPr marL="835186" marR="0" lvl="3"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4pPr>
            <a:lvl5pPr marL="1060914" marR="0" lvl="4"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34" name="Shape 34"/>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3049824" y="6055909"/>
            <a:ext cx="2529067" cy="2478400"/>
          </a:xfrm>
          <a:prstGeom prst="rect">
            <a:avLst/>
          </a:prstGeom>
          <a:noFill/>
          <a:ln>
            <a:noFill/>
          </a:ln>
        </p:spPr>
      </p:pic>
    </p:spTree>
    <p:extLst>
      <p:ext uri="{BB962C8B-B14F-4D97-AF65-F5344CB8AC3E}">
        <p14:creationId xmlns:p14="http://schemas.microsoft.com/office/powerpoint/2010/main" val="33593178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4_Bullets">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4" name="Shape 44"/>
          <p:cNvSpPr txBox="1">
            <a:spLocks noGrp="1"/>
          </p:cNvSpPr>
          <p:nvPr>
            <p:ph type="body" idx="1"/>
          </p:nvPr>
        </p:nvSpPr>
        <p:spPr>
          <a:xfrm>
            <a:off x="677336" y="1896533"/>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5" name="Shape 45"/>
          <p:cNvSpPr/>
          <p:nvPr/>
        </p:nvSpPr>
        <p:spPr>
          <a:xfrm>
            <a:off x="0" y="6364222"/>
            <a:ext cx="16256000" cy="2779733"/>
          </a:xfrm>
          <a:prstGeom prst="rect">
            <a:avLst/>
          </a:prstGeom>
          <a:solidFill>
            <a:schemeClr val="accent1"/>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46" name="Shape 4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172432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tx2"/>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Branding">
    <p:bg>
      <p:bgPr>
        <a:solidFill>
          <a:schemeClr val="lt1"/>
        </a:solidFill>
        <a:effectLst/>
      </p:bgPr>
    </p:bg>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cstate="print">
            <a:alphaModFix/>
            <a:extLst>
              <a:ext uri="{28A0092B-C50C-407E-A947-70E740481C1C}">
                <a14:useLocalDpi xmlns:a14="http://schemas.microsoft.com/office/drawing/2010/main"/>
              </a:ext>
            </a:extLst>
          </a:blip>
          <a:srcRect b="9321"/>
          <a:stretch/>
        </p:blipFill>
        <p:spPr>
          <a:xfrm>
            <a:off x="5588000" y="1807202"/>
            <a:ext cx="5080000" cy="5014400"/>
          </a:xfrm>
          <a:prstGeom prst="rect">
            <a:avLst/>
          </a:prstGeom>
          <a:noFill/>
          <a:ln>
            <a:noFill/>
          </a:ln>
        </p:spPr>
      </p:pic>
    </p:spTree>
    <p:extLst>
      <p:ext uri="{BB962C8B-B14F-4D97-AF65-F5344CB8AC3E}">
        <p14:creationId xmlns:p14="http://schemas.microsoft.com/office/powerpoint/2010/main" val="33106577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Blank">
    <p:spTree>
      <p:nvGrpSpPr>
        <p:cNvPr id="1" name="Shape 53"/>
        <p:cNvGrpSpPr/>
        <p:nvPr/>
      </p:nvGrpSpPr>
      <p:grpSpPr>
        <a:xfrm>
          <a:off x="0" y="0"/>
          <a:ext cx="0" cy="0"/>
          <a:chOff x="0" y="0"/>
          <a:chExt cx="0" cy="0"/>
        </a:xfrm>
      </p:grpSpPr>
    </p:spTree>
    <p:extLst>
      <p:ext uri="{BB962C8B-B14F-4D97-AF65-F5344CB8AC3E}">
        <p14:creationId xmlns:p14="http://schemas.microsoft.com/office/powerpoint/2010/main" val="10374933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Title Only">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77336" y="609602"/>
            <a:ext cx="14901333" cy="676800"/>
          </a:xfrm>
          <a:prstGeom prst="rect">
            <a:avLst/>
          </a:prstGeom>
          <a:noFill/>
          <a:ln>
            <a:noFill/>
          </a:ln>
        </p:spPr>
        <p:txBody>
          <a:bodyPr lIns="121883" tIns="121883" rIns="121883" bIns="121883" anchor="t" anchorCtr="0"/>
          <a:lstStyle>
            <a:lvl1pPr marL="0" marR="0" lvl="0" indent="0" algn="l" rtl="0">
              <a:lnSpc>
                <a:spcPct val="90000"/>
              </a:lnSpc>
              <a:spcBef>
                <a:spcPts val="0"/>
              </a:spcBef>
              <a:buClr>
                <a:srgbClr val="435464"/>
              </a:buClr>
              <a:buNone/>
              <a:defRPr b="0" i="0" u="none" strike="noStrike" cap="none">
                <a:solidFill>
                  <a:srgbClr val="435464"/>
                </a:solidFill>
              </a:defRPr>
            </a:lvl1pPr>
            <a:lvl2pPr lvl="1" indent="0" rtl="0">
              <a:spcBef>
                <a:spcPts val="0"/>
              </a:spcBef>
              <a:buSzPct val="100000"/>
              <a:buFont typeface="Raleway"/>
              <a:buNone/>
              <a:defRPr sz="5300">
                <a:latin typeface="Raleway"/>
                <a:ea typeface="Raleway"/>
                <a:cs typeface="Raleway"/>
                <a:sym typeface="Raleway"/>
              </a:defRPr>
            </a:lvl2pPr>
            <a:lvl3pPr lvl="2" indent="0" rtl="0">
              <a:spcBef>
                <a:spcPts val="0"/>
              </a:spcBef>
              <a:buSzPct val="100000"/>
              <a:buFont typeface="Raleway"/>
              <a:buNone/>
              <a:defRPr sz="5300">
                <a:latin typeface="Raleway"/>
                <a:ea typeface="Raleway"/>
                <a:cs typeface="Raleway"/>
                <a:sym typeface="Raleway"/>
              </a:defRPr>
            </a:lvl3pPr>
            <a:lvl4pPr lvl="3" indent="0" rtl="0">
              <a:spcBef>
                <a:spcPts val="0"/>
              </a:spcBef>
              <a:buSzPct val="100000"/>
              <a:buFont typeface="Raleway"/>
              <a:buNone/>
              <a:defRPr sz="5300">
                <a:latin typeface="Raleway"/>
                <a:ea typeface="Raleway"/>
                <a:cs typeface="Raleway"/>
                <a:sym typeface="Raleway"/>
              </a:defRPr>
            </a:lvl4pPr>
            <a:lvl5pPr lvl="4" indent="0" rtl="0">
              <a:spcBef>
                <a:spcPts val="0"/>
              </a:spcBef>
              <a:buSzPct val="100000"/>
              <a:buFont typeface="Raleway"/>
              <a:buNone/>
              <a:defRPr sz="5300">
                <a:latin typeface="Raleway"/>
                <a:ea typeface="Raleway"/>
                <a:cs typeface="Raleway"/>
                <a:sym typeface="Raleway"/>
              </a:defRPr>
            </a:lvl5pPr>
            <a:lvl6pPr lvl="5" indent="0" rtl="0">
              <a:spcBef>
                <a:spcPts val="0"/>
              </a:spcBef>
              <a:buSzPct val="100000"/>
              <a:buFont typeface="Raleway"/>
              <a:buNone/>
              <a:defRPr sz="5300">
                <a:latin typeface="Raleway"/>
                <a:ea typeface="Raleway"/>
                <a:cs typeface="Raleway"/>
                <a:sym typeface="Raleway"/>
              </a:defRPr>
            </a:lvl6pPr>
            <a:lvl7pPr lvl="6" indent="0" rtl="0">
              <a:spcBef>
                <a:spcPts val="0"/>
              </a:spcBef>
              <a:buSzPct val="100000"/>
              <a:buFont typeface="Raleway"/>
              <a:buNone/>
              <a:defRPr sz="5300">
                <a:latin typeface="Raleway"/>
                <a:ea typeface="Raleway"/>
                <a:cs typeface="Raleway"/>
                <a:sym typeface="Raleway"/>
              </a:defRPr>
            </a:lvl7pPr>
            <a:lvl8pPr lvl="7" indent="0" rtl="0">
              <a:spcBef>
                <a:spcPts val="0"/>
              </a:spcBef>
              <a:buSzPct val="100000"/>
              <a:buFont typeface="Raleway"/>
              <a:buNone/>
              <a:defRPr sz="5300">
                <a:latin typeface="Raleway"/>
                <a:ea typeface="Raleway"/>
                <a:cs typeface="Raleway"/>
                <a:sym typeface="Raleway"/>
              </a:defRPr>
            </a:lvl8pPr>
            <a:lvl9pPr lvl="8" indent="0" rtl="0">
              <a:spcBef>
                <a:spcPts val="0"/>
              </a:spcBef>
              <a:buSzPct val="100000"/>
              <a:buFont typeface="Raleway"/>
              <a:buNone/>
              <a:defRPr sz="5300">
                <a:latin typeface="Raleway"/>
                <a:ea typeface="Raleway"/>
                <a:cs typeface="Raleway"/>
                <a:sym typeface="Raleway"/>
              </a:defRPr>
            </a:lvl9pPr>
          </a:lstStyle>
          <a:p>
            <a:endParaRPr/>
          </a:p>
        </p:txBody>
      </p:sp>
    </p:spTree>
    <p:extLst>
      <p:ext uri="{BB962C8B-B14F-4D97-AF65-F5344CB8AC3E}">
        <p14:creationId xmlns:p14="http://schemas.microsoft.com/office/powerpoint/2010/main" val="41929777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Logo Middle">
    <p:spTree>
      <p:nvGrpSpPr>
        <p:cNvPr id="1" name="Shape 56"/>
        <p:cNvGrpSpPr/>
        <p:nvPr/>
      </p:nvGrpSpPr>
      <p:grpSpPr>
        <a:xfrm>
          <a:off x="0" y="0"/>
          <a:ext cx="0" cy="0"/>
          <a:chOff x="0" y="0"/>
          <a:chExt cx="0" cy="0"/>
        </a:xfrm>
      </p:grpSpPr>
      <p:pic>
        <p:nvPicPr>
          <p:cNvPr id="57" name="Shape 57" descr="plain transparent logo.png"/>
          <p:cNvPicPr preferRelativeResize="0"/>
          <p:nvPr/>
        </p:nvPicPr>
        <p:blipFill rotWithShape="1">
          <a:blip r:embed="rId2">
            <a:alphaModFix/>
          </a:blip>
          <a:srcRect/>
          <a:stretch/>
        </p:blipFill>
        <p:spPr>
          <a:xfrm>
            <a:off x="5339319" y="1753223"/>
            <a:ext cx="5563733" cy="5501867"/>
          </a:xfrm>
          <a:prstGeom prst="rect">
            <a:avLst/>
          </a:prstGeom>
          <a:noFill/>
          <a:ln>
            <a:noFill/>
          </a:ln>
        </p:spPr>
      </p:pic>
      <p:sp>
        <p:nvSpPr>
          <p:cNvPr id="58" name="Shape 58"/>
          <p:cNvSpPr/>
          <p:nvPr/>
        </p:nvSpPr>
        <p:spPr>
          <a:xfrm>
            <a:off x="15138879" y="8031215"/>
            <a:ext cx="906133" cy="870933"/>
          </a:xfrm>
          <a:prstGeom prst="rect">
            <a:avLst/>
          </a:prstGeom>
          <a:solidFill>
            <a:srgbClr val="FEFEFE"/>
          </a:solidFill>
          <a:ln>
            <a:noFill/>
          </a:ln>
        </p:spPr>
        <p:txBody>
          <a:bodyPr lIns="101577" tIns="50791" rIns="101577" bIns="50791" anchor="ctr" anchorCtr="0">
            <a:noAutofit/>
          </a:bodyPr>
          <a:lstStyle/>
          <a:p>
            <a:pPr algn="ctr" defTabSz="914273" fontAlgn="auto">
              <a:spcBef>
                <a:spcPts val="0"/>
              </a:spcBef>
              <a:spcAft>
                <a:spcPts val="0"/>
              </a:spcAft>
              <a:buSzPct val="25000"/>
            </a:pPr>
            <a:r>
              <a:rPr lang="en-US" sz="2700" kern="0">
                <a:solidFill>
                  <a:srgbClr val="FFFFFF"/>
                </a:solidFill>
                <a:latin typeface="Gill Sans"/>
                <a:ea typeface="Gill Sans"/>
                <a:cs typeface="Gill Sans"/>
                <a:sym typeface="Gill Sans"/>
              </a:rPr>
              <a:t> </a:t>
            </a:r>
          </a:p>
        </p:txBody>
      </p:sp>
    </p:spTree>
    <p:extLst>
      <p:ext uri="{BB962C8B-B14F-4D97-AF65-F5344CB8AC3E}">
        <p14:creationId xmlns:p14="http://schemas.microsoft.com/office/powerpoint/2010/main" val="27637785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Divider Slide">
    <p:bg>
      <p:bgPr>
        <a:solidFill>
          <a:schemeClr val="accent2"/>
        </a:solidFill>
        <a:effectLst/>
      </p:bgPr>
    </p:bg>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677333" y="3234448"/>
            <a:ext cx="10972800" cy="1337600"/>
          </a:xfrm>
          <a:prstGeom prst="rect">
            <a:avLst/>
          </a:prstGeom>
          <a:noFill/>
          <a:ln>
            <a:noFill/>
          </a:ln>
        </p:spPr>
        <p:txBody>
          <a:bodyPr lIns="121904" tIns="121904" rIns="121904" bIns="121904" anchor="ctr" anchorCtr="0"/>
          <a:lstStyle>
            <a:lvl1pPr marL="0" marR="0" lvl="0" indent="0" algn="l" rtl="0">
              <a:lnSpc>
                <a:spcPct val="90000"/>
              </a:lnSpc>
              <a:spcBef>
                <a:spcPts val="0"/>
              </a:spcBef>
              <a:buClr>
                <a:schemeClr val="lt2"/>
              </a:buClr>
              <a:buFont typeface="Raleway"/>
              <a:buNone/>
              <a:defRPr sz="5900" b="0" i="0" u="none" strike="noStrike" cap="none">
                <a:solidFill>
                  <a:schemeClr val="l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20" name="Shape 20"/>
          <p:cNvSpPr txBox="1">
            <a:spLocks noGrp="1"/>
          </p:cNvSpPr>
          <p:nvPr>
            <p:ph type="subTitle" idx="1"/>
          </p:nvPr>
        </p:nvSpPr>
        <p:spPr>
          <a:xfrm>
            <a:off x="677333" y="5437631"/>
            <a:ext cx="10972800" cy="615467"/>
          </a:xfrm>
          <a:prstGeom prst="rect">
            <a:avLst/>
          </a:prstGeom>
          <a:noFill/>
          <a:ln>
            <a:noFill/>
          </a:ln>
        </p:spPr>
        <p:txBody>
          <a:bodyPr lIns="121904" tIns="121904" rIns="121904" bIns="121904" anchor="t" anchorCtr="0"/>
          <a:lstStyle>
            <a:lvl1pPr marL="0" marR="0" lvl="0" indent="0" algn="l" rtl="0">
              <a:lnSpc>
                <a:spcPct val="90000"/>
              </a:lnSpc>
              <a:spcBef>
                <a:spcPts val="0"/>
              </a:spcBef>
              <a:spcAft>
                <a:spcPts val="889"/>
              </a:spcAft>
              <a:buClr>
                <a:schemeClr val="lt2"/>
              </a:buClr>
              <a:buFont typeface="Arial"/>
              <a:buNone/>
              <a:defRPr sz="2700" b="0" i="0" u="none" strike="noStrike" cap="none">
                <a:solidFill>
                  <a:schemeClr val="lt2"/>
                </a:solidFill>
                <a:latin typeface="Raleway"/>
                <a:ea typeface="Raleway"/>
                <a:cs typeface="Raleway"/>
                <a:sym typeface="Raleway"/>
              </a:defRPr>
            </a:lvl1pPr>
            <a:lvl2pPr marL="609567"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9134"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70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8269"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836"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740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971"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6538"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29902729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5_Bullets">
    <p:bg>
      <p:bgPr>
        <a:solidFill>
          <a:schemeClr val="lt1"/>
        </a:solidFill>
        <a:effectLst/>
      </p:bgPr>
    </p:bg>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677335" y="609599"/>
            <a:ext cx="14901333" cy="738667"/>
          </a:xfrm>
          <a:prstGeom prst="rect">
            <a:avLst/>
          </a:prstGeom>
          <a:noFill/>
          <a:ln>
            <a:noFill/>
          </a:ln>
        </p:spPr>
        <p:txBody>
          <a:bodyPr lIns="121904" tIns="121904" rIns="121904" bIns="121904"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23" name="Shape 23"/>
          <p:cNvSpPr txBox="1">
            <a:spLocks noGrp="1"/>
          </p:cNvSpPr>
          <p:nvPr>
            <p:ph type="body" idx="1"/>
          </p:nvPr>
        </p:nvSpPr>
        <p:spPr>
          <a:xfrm>
            <a:off x="677335" y="1969022"/>
            <a:ext cx="14901333" cy="3925867"/>
          </a:xfrm>
          <a:prstGeom prst="rect">
            <a:avLst/>
          </a:prstGeom>
          <a:noFill/>
          <a:ln>
            <a:noFill/>
          </a:ln>
        </p:spPr>
        <p:txBody>
          <a:bodyPr lIns="121904" tIns="121904" rIns="121904" bIns="121904"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66" marR="0" lvl="2" indent="-112883"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531" marR="0" lvl="3"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298" marR="0" lvl="4"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1332" marR="0" lvl="5"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898" marR="0" lvl="6"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60467" marR="0" lvl="7"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70034" marR="0" lvl="8"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24" name="Shape 24"/>
          <p:cNvSpPr/>
          <p:nvPr/>
        </p:nvSpPr>
        <p:spPr>
          <a:xfrm>
            <a:off x="0" y="6364222"/>
            <a:ext cx="16256000" cy="2779733"/>
          </a:xfrm>
          <a:prstGeom prst="rect">
            <a:avLst/>
          </a:prstGeom>
          <a:solidFill>
            <a:schemeClr val="accent2"/>
          </a:solidFill>
          <a:ln>
            <a:noFill/>
          </a:ln>
        </p:spPr>
        <p:txBody>
          <a:bodyPr lIns="597568" tIns="2270812" rIns="121904" bIns="60931" anchor="t" anchorCtr="0">
            <a:noAutofit/>
          </a:bodyPr>
          <a:lstStyle/>
          <a:p>
            <a:pPr defTabSz="914391"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25" name="Shape 25"/>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38201100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Slide">
    <p:bg>
      <p:bgPr>
        <a:solidFill>
          <a:schemeClr val="lt1"/>
        </a:solidFill>
        <a:effectLst/>
      </p:bgPr>
    </p:bg>
    <p:spTree>
      <p:nvGrpSpPr>
        <p:cNvPr id="1" name="Shape 30"/>
        <p:cNvGrpSpPr/>
        <p:nvPr/>
      </p:nvGrpSpPr>
      <p:grpSpPr>
        <a:xfrm>
          <a:off x="0" y="0"/>
          <a:ext cx="0" cy="0"/>
          <a:chOff x="0" y="0"/>
          <a:chExt cx="0" cy="0"/>
        </a:xfrm>
      </p:grpSpPr>
      <p:sp>
        <p:nvSpPr>
          <p:cNvPr id="31" name="Shape 31"/>
          <p:cNvSpPr txBox="1">
            <a:spLocks noGrp="1"/>
          </p:cNvSpPr>
          <p:nvPr>
            <p:ph type="ctrTitle"/>
          </p:nvPr>
        </p:nvSpPr>
        <p:spPr>
          <a:xfrm>
            <a:off x="677333" y="3234448"/>
            <a:ext cx="12207467" cy="1337600"/>
          </a:xfrm>
          <a:prstGeom prst="rect">
            <a:avLst/>
          </a:prstGeom>
          <a:noFill/>
          <a:ln>
            <a:noFill/>
          </a:ln>
        </p:spPr>
        <p:txBody>
          <a:bodyPr lIns="121904" tIns="121904" rIns="121904" bIns="121904" anchor="b" anchorCtr="0"/>
          <a:lstStyle>
            <a:lvl1pPr marL="0" marR="0" lvl="0" indent="0" algn="l" rtl="0">
              <a:lnSpc>
                <a:spcPct val="90000"/>
              </a:lnSpc>
              <a:spcBef>
                <a:spcPts val="0"/>
              </a:spcBef>
              <a:buClr>
                <a:schemeClr val="accent1"/>
              </a:buClr>
              <a:buFont typeface="Raleway"/>
              <a:buNone/>
              <a:defRPr sz="5900" b="0" i="0" u="none" strike="noStrike" cap="none">
                <a:solidFill>
                  <a:schemeClr val="accent1"/>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32" name="Shape 32"/>
          <p:cNvSpPr txBox="1">
            <a:spLocks noGrp="1"/>
          </p:cNvSpPr>
          <p:nvPr>
            <p:ph type="subTitle" idx="1"/>
          </p:nvPr>
        </p:nvSpPr>
        <p:spPr>
          <a:xfrm>
            <a:off x="677333" y="4572001"/>
            <a:ext cx="12207467" cy="615467"/>
          </a:xfrm>
          <a:prstGeom prst="rect">
            <a:avLst/>
          </a:prstGeom>
          <a:noFill/>
          <a:ln>
            <a:noFill/>
          </a:ln>
        </p:spPr>
        <p:txBody>
          <a:bodyPr lIns="121904" tIns="121904" rIns="121904" bIns="121904" anchor="t" anchorCtr="0"/>
          <a:lstStyle>
            <a:lvl1pPr marL="0" marR="0" lvl="0" indent="0" algn="l" rtl="0">
              <a:lnSpc>
                <a:spcPct val="90000"/>
              </a:lnSpc>
              <a:spcBef>
                <a:spcPts val="0"/>
              </a:spcBef>
              <a:spcAft>
                <a:spcPts val="889"/>
              </a:spcAft>
              <a:buClr>
                <a:srgbClr val="3E4346"/>
              </a:buClr>
              <a:buFont typeface="Arial"/>
              <a:buNone/>
              <a:defRPr sz="2700" b="0" i="0" u="none" strike="noStrike" cap="none">
                <a:solidFill>
                  <a:srgbClr val="3E4346"/>
                </a:solidFill>
                <a:latin typeface="Raleway"/>
                <a:ea typeface="Raleway"/>
                <a:cs typeface="Raleway"/>
                <a:sym typeface="Raleway"/>
              </a:defRPr>
            </a:lvl1pPr>
            <a:lvl2pPr marL="609567"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9134"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70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8269"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836"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740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971"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6538"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
        <p:nvSpPr>
          <p:cNvPr id="33" name="Shape 33"/>
          <p:cNvSpPr txBox="1">
            <a:spLocks noGrp="1"/>
          </p:cNvSpPr>
          <p:nvPr>
            <p:ph type="body" idx="2"/>
          </p:nvPr>
        </p:nvSpPr>
        <p:spPr>
          <a:xfrm>
            <a:off x="677333" y="6176334"/>
            <a:ext cx="12207467" cy="541867"/>
          </a:xfrm>
          <a:prstGeom prst="rect">
            <a:avLst/>
          </a:prstGeom>
          <a:noFill/>
          <a:ln>
            <a:noFill/>
          </a:ln>
        </p:spPr>
        <p:txBody>
          <a:bodyPr lIns="121904" tIns="121904" rIns="121904" bIns="121904" anchor="t" anchorCtr="0"/>
          <a:lstStyle>
            <a:lvl1pPr marL="0" marR="0" lvl="0" indent="0" algn="l" rtl="0">
              <a:lnSpc>
                <a:spcPct val="90000"/>
              </a:lnSpc>
              <a:spcBef>
                <a:spcPts val="889"/>
              </a:spcBef>
              <a:spcAft>
                <a:spcPts val="889"/>
              </a:spcAft>
              <a:buClr>
                <a:srgbClr val="3E4346"/>
              </a:buClr>
              <a:buFont typeface="Arial"/>
              <a:buNone/>
              <a:defRPr sz="2100" b="0" i="0" u="none" strike="noStrike" cap="none">
                <a:solidFill>
                  <a:srgbClr val="3E4346"/>
                </a:solidFill>
                <a:latin typeface="Raleway"/>
                <a:ea typeface="Raleway"/>
                <a:cs typeface="Raleway"/>
                <a:sym typeface="Raleway"/>
              </a:defRPr>
            </a:lvl1pPr>
            <a:lvl2pPr marL="316072" marR="0" lvl="1" indent="0" algn="l" rtl="0">
              <a:lnSpc>
                <a:spcPct val="90000"/>
              </a:lnSpc>
              <a:spcBef>
                <a:spcPts val="889"/>
              </a:spcBef>
              <a:spcAft>
                <a:spcPts val="889"/>
              </a:spcAft>
              <a:buClr>
                <a:schemeClr val="accent2"/>
              </a:buClr>
              <a:buFont typeface="Arial"/>
              <a:buNone/>
              <a:defRPr sz="2100" b="1" i="0" u="none" strike="noStrike" cap="none">
                <a:solidFill>
                  <a:schemeClr val="accent2"/>
                </a:solidFill>
                <a:latin typeface="Raleway"/>
                <a:ea typeface="Raleway"/>
                <a:cs typeface="Raleway"/>
                <a:sym typeface="Raleway"/>
              </a:defRPr>
            </a:lvl2pPr>
            <a:lvl3pPr marL="609567" marR="0" lvl="2"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3pPr>
            <a:lvl4pPr marL="835333" marR="0" lvl="3"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4pPr>
            <a:lvl5pPr marL="1061098" marR="0" lvl="4" indent="0" algn="l" rtl="0">
              <a:lnSpc>
                <a:spcPct val="90000"/>
              </a:lnSpc>
              <a:spcBef>
                <a:spcPts val="889"/>
              </a:spcBef>
              <a:spcAft>
                <a:spcPts val="889"/>
              </a:spcAft>
              <a:buClr>
                <a:schemeClr val="accent2"/>
              </a:buClr>
              <a:buFont typeface="Noto Sans Symbols"/>
              <a:buNone/>
              <a:defRPr sz="2100" b="1" i="0" u="none" strike="noStrike" cap="none">
                <a:solidFill>
                  <a:schemeClr val="accent2"/>
                </a:solidFill>
                <a:latin typeface="Raleway"/>
                <a:ea typeface="Raleway"/>
                <a:cs typeface="Raleway"/>
                <a:sym typeface="Raleway"/>
              </a:defRPr>
            </a:lvl5pPr>
            <a:lvl6pPr marL="3341332" marR="0" lvl="5"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898" marR="0" lvl="6"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60467" marR="0" lvl="7"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70034" marR="0" lvl="8"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34" name="Shape 34"/>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3049824" y="6055909"/>
            <a:ext cx="2529067" cy="2478400"/>
          </a:xfrm>
          <a:prstGeom prst="rect">
            <a:avLst/>
          </a:prstGeom>
          <a:noFill/>
          <a:ln>
            <a:noFill/>
          </a:ln>
        </p:spPr>
      </p:pic>
    </p:spTree>
    <p:extLst>
      <p:ext uri="{BB962C8B-B14F-4D97-AF65-F5344CB8AC3E}">
        <p14:creationId xmlns:p14="http://schemas.microsoft.com/office/powerpoint/2010/main" val="3984927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Divider Slide">
    <p:bg>
      <p:bgPr>
        <a:solidFill>
          <a:schemeClr val="accent1"/>
        </a:solidFill>
        <a:effectLst/>
      </p:bgPr>
    </p:bg>
    <p:spTree>
      <p:nvGrpSpPr>
        <p:cNvPr id="1" name="Shape 35"/>
        <p:cNvGrpSpPr/>
        <p:nvPr/>
      </p:nvGrpSpPr>
      <p:grpSpPr>
        <a:xfrm>
          <a:off x="0" y="0"/>
          <a:ext cx="0" cy="0"/>
          <a:chOff x="0" y="0"/>
          <a:chExt cx="0" cy="0"/>
        </a:xfrm>
      </p:grpSpPr>
      <p:sp>
        <p:nvSpPr>
          <p:cNvPr id="36" name="Shape 36"/>
          <p:cNvSpPr txBox="1">
            <a:spLocks noGrp="1"/>
          </p:cNvSpPr>
          <p:nvPr>
            <p:ph type="ctrTitle"/>
          </p:nvPr>
        </p:nvSpPr>
        <p:spPr>
          <a:xfrm>
            <a:off x="677333" y="3234448"/>
            <a:ext cx="10972800" cy="1337600"/>
          </a:xfrm>
          <a:prstGeom prst="rect">
            <a:avLst/>
          </a:prstGeom>
          <a:noFill/>
          <a:ln>
            <a:noFill/>
          </a:ln>
        </p:spPr>
        <p:txBody>
          <a:bodyPr lIns="121904" tIns="121904" rIns="121904" bIns="121904" anchor="ctr" anchorCtr="0"/>
          <a:lstStyle>
            <a:lvl1pPr marL="0" marR="0" lvl="0" indent="0" algn="l" rtl="0">
              <a:lnSpc>
                <a:spcPct val="90000"/>
              </a:lnSpc>
              <a:spcBef>
                <a:spcPts val="0"/>
              </a:spcBef>
              <a:buClr>
                <a:schemeClr val="lt2"/>
              </a:buClr>
              <a:buFont typeface="Raleway"/>
              <a:buNone/>
              <a:defRPr sz="5900" b="0" i="0" u="none" strike="noStrike" cap="none">
                <a:solidFill>
                  <a:schemeClr val="l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37" name="Shape 37"/>
          <p:cNvSpPr txBox="1">
            <a:spLocks noGrp="1"/>
          </p:cNvSpPr>
          <p:nvPr>
            <p:ph type="subTitle" idx="1"/>
          </p:nvPr>
        </p:nvSpPr>
        <p:spPr>
          <a:xfrm>
            <a:off x="677333" y="5437631"/>
            <a:ext cx="10972800" cy="615467"/>
          </a:xfrm>
          <a:prstGeom prst="rect">
            <a:avLst/>
          </a:prstGeom>
          <a:noFill/>
          <a:ln>
            <a:noFill/>
          </a:ln>
        </p:spPr>
        <p:txBody>
          <a:bodyPr lIns="121904" tIns="121904" rIns="121904" bIns="121904" anchor="t" anchorCtr="0"/>
          <a:lstStyle>
            <a:lvl1pPr marL="0" marR="0" lvl="0" indent="0" algn="l" rtl="0">
              <a:lnSpc>
                <a:spcPct val="90000"/>
              </a:lnSpc>
              <a:spcBef>
                <a:spcPts val="0"/>
              </a:spcBef>
              <a:spcAft>
                <a:spcPts val="889"/>
              </a:spcAft>
              <a:buClr>
                <a:schemeClr val="lt2"/>
              </a:buClr>
              <a:buFont typeface="Arial"/>
              <a:buNone/>
              <a:defRPr sz="2700" b="0" i="0" u="none" strike="noStrike" cap="none">
                <a:solidFill>
                  <a:schemeClr val="lt2"/>
                </a:solidFill>
                <a:latin typeface="Raleway"/>
                <a:ea typeface="Raleway"/>
                <a:cs typeface="Raleway"/>
                <a:sym typeface="Raleway"/>
              </a:defRPr>
            </a:lvl1pPr>
            <a:lvl2pPr marL="609567" marR="0" lvl="1" indent="-22576" algn="ctr" rtl="0">
              <a:lnSpc>
                <a:spcPct val="90000"/>
              </a:lnSpc>
              <a:spcBef>
                <a:spcPts val="889"/>
              </a:spcBef>
              <a:spcAft>
                <a:spcPts val="889"/>
              </a:spcAft>
              <a:buClr>
                <a:srgbClr val="909192"/>
              </a:buClr>
              <a:buFont typeface="Arial"/>
              <a:buNone/>
              <a:defRPr sz="2600" b="0" i="0" u="none" strike="noStrike" cap="none">
                <a:solidFill>
                  <a:srgbClr val="909192"/>
                </a:solidFill>
                <a:latin typeface="Raleway"/>
                <a:ea typeface="Raleway"/>
                <a:cs typeface="Raleway"/>
                <a:sym typeface="Raleway"/>
              </a:defRPr>
            </a:lvl2pPr>
            <a:lvl3pPr marL="1219134" marR="0" lvl="2" indent="-22576" algn="ctr" rtl="0">
              <a:lnSpc>
                <a:spcPct val="90000"/>
              </a:lnSpc>
              <a:spcBef>
                <a:spcPts val="889"/>
              </a:spcBef>
              <a:spcAft>
                <a:spcPts val="889"/>
              </a:spcAft>
              <a:buClr>
                <a:schemeClr val="accent2"/>
              </a:buClr>
              <a:buFont typeface="Noto Sans Symbols"/>
              <a:buNone/>
              <a:defRPr sz="2100" b="0" i="0" u="none" strike="noStrike" cap="none">
                <a:solidFill>
                  <a:srgbClr val="909192"/>
                </a:solidFill>
                <a:latin typeface="Raleway"/>
                <a:ea typeface="Raleway"/>
                <a:cs typeface="Raleway"/>
                <a:sym typeface="Raleway"/>
              </a:defRPr>
            </a:lvl3pPr>
            <a:lvl4pPr marL="1828702" marR="0" lvl="3"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4pPr>
            <a:lvl5pPr marL="2438269" marR="0" lvl="4" indent="-22576" algn="ctr" rtl="0">
              <a:lnSpc>
                <a:spcPct val="90000"/>
              </a:lnSpc>
              <a:spcBef>
                <a:spcPts val="889"/>
              </a:spcBef>
              <a:spcAft>
                <a:spcPts val="889"/>
              </a:spcAft>
              <a:buClr>
                <a:schemeClr val="accent2"/>
              </a:buClr>
              <a:buFont typeface="Noto Sans Symbols"/>
              <a:buNone/>
              <a:defRPr sz="2000" b="0" i="0" u="none" strike="noStrike" cap="none">
                <a:solidFill>
                  <a:srgbClr val="909192"/>
                </a:solidFill>
                <a:latin typeface="Raleway"/>
                <a:ea typeface="Raleway"/>
                <a:cs typeface="Raleway"/>
                <a:sym typeface="Raleway"/>
              </a:defRPr>
            </a:lvl5pPr>
            <a:lvl6pPr marL="3047836" marR="0" lvl="5"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6pPr>
            <a:lvl7pPr marL="3657403" marR="0" lvl="6"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7pPr>
            <a:lvl8pPr marL="4266971" marR="0" lvl="7"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8pPr>
            <a:lvl9pPr marL="4876538" marR="0" lvl="8" indent="-22576" algn="ctr" rtl="0">
              <a:spcBef>
                <a:spcPts val="533"/>
              </a:spcBef>
              <a:buClr>
                <a:srgbClr val="909192"/>
              </a:buClr>
              <a:buFont typeface="Arial"/>
              <a:buNone/>
              <a:defRPr sz="2700" b="0" i="0" u="none" strike="noStrike" cap="none">
                <a:solidFill>
                  <a:srgbClr val="909192"/>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28012699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_Bullets">
    <p:bg>
      <p:bgPr>
        <a:solidFill>
          <a:schemeClr val="lt1"/>
        </a:solidFill>
        <a:effectLst/>
      </p:bgPr>
    </p:bg>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677335" y="609599"/>
            <a:ext cx="9243733" cy="738667"/>
          </a:xfrm>
          <a:prstGeom prst="rect">
            <a:avLst/>
          </a:prstGeom>
          <a:noFill/>
          <a:ln>
            <a:noFill/>
          </a:ln>
        </p:spPr>
        <p:txBody>
          <a:bodyPr lIns="121904" tIns="121904" rIns="121904" bIns="121904"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0" name="Shape 40"/>
          <p:cNvSpPr txBox="1">
            <a:spLocks noGrp="1"/>
          </p:cNvSpPr>
          <p:nvPr>
            <p:ph type="body" idx="1"/>
          </p:nvPr>
        </p:nvSpPr>
        <p:spPr>
          <a:xfrm>
            <a:off x="677335" y="2438400"/>
            <a:ext cx="9243733" cy="5346133"/>
          </a:xfrm>
          <a:prstGeom prst="rect">
            <a:avLst/>
          </a:prstGeom>
          <a:noFill/>
          <a:ln>
            <a:noFill/>
          </a:ln>
        </p:spPr>
        <p:txBody>
          <a:bodyPr lIns="121904" tIns="121904" rIns="121904" bIns="121904"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66" marR="0" lvl="2" indent="-112883"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531" marR="0" lvl="3"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298" marR="0" lvl="4"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1332" marR="0" lvl="5"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898" marR="0" lvl="6"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60467" marR="0" lvl="7"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70034" marR="0" lvl="8"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1" name="Shape 41"/>
          <p:cNvSpPr/>
          <p:nvPr/>
        </p:nvSpPr>
        <p:spPr>
          <a:xfrm>
            <a:off x="9920853" y="649"/>
            <a:ext cx="6334932" cy="9142933"/>
          </a:xfrm>
          <a:prstGeom prst="rect">
            <a:avLst/>
          </a:prstGeom>
          <a:solidFill>
            <a:schemeClr val="accent1"/>
          </a:solidFill>
          <a:ln>
            <a:noFill/>
          </a:ln>
        </p:spPr>
        <p:txBody>
          <a:bodyPr lIns="597568" tIns="2270812" rIns="121904" bIns="60931" anchor="t" anchorCtr="0">
            <a:noAutofit/>
          </a:bodyPr>
          <a:lstStyle/>
          <a:p>
            <a:pPr defTabSz="914391"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spTree>
    <p:extLst>
      <p:ext uri="{BB962C8B-B14F-4D97-AF65-F5344CB8AC3E}">
        <p14:creationId xmlns:p14="http://schemas.microsoft.com/office/powerpoint/2010/main" val="40603690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4_Bullets">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77335" y="609599"/>
            <a:ext cx="14901333" cy="738667"/>
          </a:xfrm>
          <a:prstGeom prst="rect">
            <a:avLst/>
          </a:prstGeom>
          <a:noFill/>
          <a:ln>
            <a:noFill/>
          </a:ln>
        </p:spPr>
        <p:txBody>
          <a:bodyPr lIns="121904" tIns="121904" rIns="121904" bIns="121904"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4" name="Shape 44"/>
          <p:cNvSpPr txBox="1">
            <a:spLocks noGrp="1"/>
          </p:cNvSpPr>
          <p:nvPr>
            <p:ph type="body" idx="1"/>
          </p:nvPr>
        </p:nvSpPr>
        <p:spPr>
          <a:xfrm>
            <a:off x="677335" y="1896533"/>
            <a:ext cx="14901333" cy="3925867"/>
          </a:xfrm>
          <a:prstGeom prst="rect">
            <a:avLst/>
          </a:prstGeom>
          <a:noFill/>
          <a:ln>
            <a:noFill/>
          </a:ln>
        </p:spPr>
        <p:txBody>
          <a:bodyPr lIns="121904" tIns="121904" rIns="121904" bIns="121904"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66" marR="0" lvl="2" indent="-112883"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531" marR="0" lvl="3"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298" marR="0" lvl="4"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1332" marR="0" lvl="5"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898" marR="0" lvl="6"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60467" marR="0" lvl="7"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70034" marR="0" lvl="8"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5" name="Shape 45"/>
          <p:cNvSpPr/>
          <p:nvPr/>
        </p:nvSpPr>
        <p:spPr>
          <a:xfrm>
            <a:off x="0" y="6364222"/>
            <a:ext cx="16256000" cy="2779733"/>
          </a:xfrm>
          <a:prstGeom prst="rect">
            <a:avLst/>
          </a:prstGeom>
          <a:solidFill>
            <a:schemeClr val="accent1"/>
          </a:solidFill>
          <a:ln>
            <a:noFill/>
          </a:ln>
        </p:spPr>
        <p:txBody>
          <a:bodyPr lIns="597568" tIns="2270812" rIns="121904" bIns="60931" anchor="t" anchorCtr="0">
            <a:noAutofit/>
          </a:bodyPr>
          <a:lstStyle/>
          <a:p>
            <a:pPr defTabSz="914391"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46" name="Shape 4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1988391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2" cy="5580480"/>
          </a:xfrm>
          <a:solidFill>
            <a:schemeClr val="accent4">
              <a:lumMod val="50000"/>
            </a:schemeClr>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accent4">
              <a:lumMod val="50000"/>
            </a:schemeClr>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randing">
    <p:bg>
      <p:bgPr>
        <a:solidFill>
          <a:schemeClr val="lt1"/>
        </a:solidFill>
        <a:effectLst/>
      </p:bgPr>
    </p:bg>
    <p:spTree>
      <p:nvGrpSpPr>
        <p:cNvPr id="1" name="Shape 47"/>
        <p:cNvGrpSpPr/>
        <p:nvPr/>
      </p:nvGrpSpPr>
      <p:grpSpPr>
        <a:xfrm>
          <a:off x="0" y="0"/>
          <a:ext cx="0" cy="0"/>
          <a:chOff x="0" y="0"/>
          <a:chExt cx="0" cy="0"/>
        </a:xfrm>
      </p:grpSpPr>
      <p:pic>
        <p:nvPicPr>
          <p:cNvPr id="48" name="Shape 48"/>
          <p:cNvPicPr preferRelativeResize="0"/>
          <p:nvPr/>
        </p:nvPicPr>
        <p:blipFill rotWithShape="1">
          <a:blip r:embed="rId2" cstate="print">
            <a:alphaModFix/>
            <a:extLst>
              <a:ext uri="{28A0092B-C50C-407E-A947-70E740481C1C}">
                <a14:useLocalDpi xmlns:a14="http://schemas.microsoft.com/office/drawing/2010/main"/>
              </a:ext>
            </a:extLst>
          </a:blip>
          <a:srcRect b="9321"/>
          <a:stretch/>
        </p:blipFill>
        <p:spPr>
          <a:xfrm>
            <a:off x="5588000" y="1807202"/>
            <a:ext cx="5080000" cy="5014400"/>
          </a:xfrm>
          <a:prstGeom prst="rect">
            <a:avLst/>
          </a:prstGeom>
          <a:noFill/>
          <a:ln>
            <a:noFill/>
          </a:ln>
        </p:spPr>
      </p:pic>
    </p:spTree>
    <p:extLst>
      <p:ext uri="{BB962C8B-B14F-4D97-AF65-F5344CB8AC3E}">
        <p14:creationId xmlns:p14="http://schemas.microsoft.com/office/powerpoint/2010/main" val="23852956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77335" y="609599"/>
            <a:ext cx="14901333" cy="738667"/>
          </a:xfrm>
          <a:prstGeom prst="rect">
            <a:avLst/>
          </a:prstGeom>
          <a:noFill/>
          <a:ln>
            <a:noFill/>
          </a:ln>
        </p:spPr>
        <p:txBody>
          <a:bodyPr lIns="121904" tIns="121904" rIns="121904" bIns="121904" anchor="t" anchorCtr="0"/>
          <a:lstStyle>
            <a:lvl1pPr marL="0" marR="0" lvl="0" indent="0" algn="l" rtl="0">
              <a:lnSpc>
                <a:spcPct val="90000"/>
              </a:lnSpc>
              <a:spcBef>
                <a:spcPts val="0"/>
              </a:spcBef>
              <a:buClr>
                <a:schemeClr val="accent2"/>
              </a:buClr>
              <a:buFont typeface="Raleway"/>
              <a:buNone/>
              <a:defRPr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51" name="Shape 51"/>
          <p:cNvSpPr txBox="1">
            <a:spLocks noGrp="1"/>
          </p:cNvSpPr>
          <p:nvPr>
            <p:ph type="body" idx="1"/>
          </p:nvPr>
        </p:nvSpPr>
        <p:spPr>
          <a:xfrm>
            <a:off x="677335" y="1841632"/>
            <a:ext cx="14901333" cy="5768000"/>
          </a:xfrm>
          <a:prstGeom prst="rect">
            <a:avLst/>
          </a:prstGeom>
          <a:noFill/>
          <a:ln>
            <a:noFill/>
          </a:ln>
        </p:spPr>
        <p:txBody>
          <a:bodyPr lIns="121904" tIns="121904" rIns="121904" bIns="121904"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66" marR="0" lvl="2" indent="-112883"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531" marR="0" lvl="3"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298" marR="0" lvl="4" indent="-135460"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1332" marR="0" lvl="5"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898" marR="0" lvl="6"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60467" marR="0" lvl="7"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70034" marR="0" lvl="8" indent="-135460"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pic>
        <p:nvPicPr>
          <p:cNvPr id="52" name="Shape 52"/>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15665108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Only">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677336" y="609602"/>
            <a:ext cx="14901333" cy="676800"/>
          </a:xfrm>
          <a:prstGeom prst="rect">
            <a:avLst/>
          </a:prstGeom>
          <a:noFill/>
          <a:ln>
            <a:noFill/>
          </a:ln>
        </p:spPr>
        <p:txBody>
          <a:bodyPr lIns="121904" tIns="121904" rIns="121904" bIns="121904" anchor="t" anchorCtr="0"/>
          <a:lstStyle>
            <a:lvl1pPr marL="0" marR="0" lvl="0" indent="0" algn="l" rtl="0">
              <a:lnSpc>
                <a:spcPct val="90000"/>
              </a:lnSpc>
              <a:spcBef>
                <a:spcPts val="0"/>
              </a:spcBef>
              <a:buClr>
                <a:srgbClr val="435464"/>
              </a:buClr>
              <a:buNone/>
              <a:defRPr b="0" i="0" u="none" strike="noStrike" cap="none">
                <a:solidFill>
                  <a:srgbClr val="435464"/>
                </a:solidFill>
              </a:defRPr>
            </a:lvl1pPr>
            <a:lvl2pPr lvl="1" indent="0" rtl="0">
              <a:spcBef>
                <a:spcPts val="0"/>
              </a:spcBef>
              <a:buSzPct val="100000"/>
              <a:buFont typeface="Raleway"/>
              <a:buNone/>
              <a:defRPr sz="5300">
                <a:latin typeface="Raleway"/>
                <a:ea typeface="Raleway"/>
                <a:cs typeface="Raleway"/>
                <a:sym typeface="Raleway"/>
              </a:defRPr>
            </a:lvl2pPr>
            <a:lvl3pPr lvl="2" indent="0" rtl="0">
              <a:spcBef>
                <a:spcPts val="0"/>
              </a:spcBef>
              <a:buSzPct val="100000"/>
              <a:buFont typeface="Raleway"/>
              <a:buNone/>
              <a:defRPr sz="5300">
                <a:latin typeface="Raleway"/>
                <a:ea typeface="Raleway"/>
                <a:cs typeface="Raleway"/>
                <a:sym typeface="Raleway"/>
              </a:defRPr>
            </a:lvl3pPr>
            <a:lvl4pPr lvl="3" indent="0" rtl="0">
              <a:spcBef>
                <a:spcPts val="0"/>
              </a:spcBef>
              <a:buSzPct val="100000"/>
              <a:buFont typeface="Raleway"/>
              <a:buNone/>
              <a:defRPr sz="5300">
                <a:latin typeface="Raleway"/>
                <a:ea typeface="Raleway"/>
                <a:cs typeface="Raleway"/>
                <a:sym typeface="Raleway"/>
              </a:defRPr>
            </a:lvl4pPr>
            <a:lvl5pPr lvl="4" indent="0" rtl="0">
              <a:spcBef>
                <a:spcPts val="0"/>
              </a:spcBef>
              <a:buSzPct val="100000"/>
              <a:buFont typeface="Raleway"/>
              <a:buNone/>
              <a:defRPr sz="5300">
                <a:latin typeface="Raleway"/>
                <a:ea typeface="Raleway"/>
                <a:cs typeface="Raleway"/>
                <a:sym typeface="Raleway"/>
              </a:defRPr>
            </a:lvl5pPr>
            <a:lvl6pPr lvl="5" indent="0" rtl="0">
              <a:spcBef>
                <a:spcPts val="0"/>
              </a:spcBef>
              <a:buSzPct val="100000"/>
              <a:buFont typeface="Raleway"/>
              <a:buNone/>
              <a:defRPr sz="5300">
                <a:latin typeface="Raleway"/>
                <a:ea typeface="Raleway"/>
                <a:cs typeface="Raleway"/>
                <a:sym typeface="Raleway"/>
              </a:defRPr>
            </a:lvl6pPr>
            <a:lvl7pPr lvl="6" indent="0" rtl="0">
              <a:spcBef>
                <a:spcPts val="0"/>
              </a:spcBef>
              <a:buSzPct val="100000"/>
              <a:buFont typeface="Raleway"/>
              <a:buNone/>
              <a:defRPr sz="5300">
                <a:latin typeface="Raleway"/>
                <a:ea typeface="Raleway"/>
                <a:cs typeface="Raleway"/>
                <a:sym typeface="Raleway"/>
              </a:defRPr>
            </a:lvl7pPr>
            <a:lvl8pPr lvl="7" indent="0" rtl="0">
              <a:spcBef>
                <a:spcPts val="0"/>
              </a:spcBef>
              <a:buSzPct val="100000"/>
              <a:buFont typeface="Raleway"/>
              <a:buNone/>
              <a:defRPr sz="5300">
                <a:latin typeface="Raleway"/>
                <a:ea typeface="Raleway"/>
                <a:cs typeface="Raleway"/>
                <a:sym typeface="Raleway"/>
              </a:defRPr>
            </a:lvl8pPr>
            <a:lvl9pPr lvl="8" indent="0" rtl="0">
              <a:spcBef>
                <a:spcPts val="0"/>
              </a:spcBef>
              <a:buSzPct val="100000"/>
              <a:buFont typeface="Raleway"/>
              <a:buNone/>
              <a:defRPr sz="5300">
                <a:latin typeface="Raleway"/>
                <a:ea typeface="Raleway"/>
                <a:cs typeface="Raleway"/>
                <a:sym typeface="Raleway"/>
              </a:defRPr>
            </a:lvl9pPr>
          </a:lstStyle>
          <a:p>
            <a:endParaRPr/>
          </a:p>
        </p:txBody>
      </p:sp>
    </p:spTree>
    <p:extLst>
      <p:ext uri="{BB962C8B-B14F-4D97-AF65-F5344CB8AC3E}">
        <p14:creationId xmlns:p14="http://schemas.microsoft.com/office/powerpoint/2010/main" val="21316708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Logo Middle">
    <p:spTree>
      <p:nvGrpSpPr>
        <p:cNvPr id="1" name="Shape 56"/>
        <p:cNvGrpSpPr/>
        <p:nvPr/>
      </p:nvGrpSpPr>
      <p:grpSpPr>
        <a:xfrm>
          <a:off x="0" y="0"/>
          <a:ext cx="0" cy="0"/>
          <a:chOff x="0" y="0"/>
          <a:chExt cx="0" cy="0"/>
        </a:xfrm>
      </p:grpSpPr>
      <p:pic>
        <p:nvPicPr>
          <p:cNvPr id="57" name="Shape 57" descr="plain transparent logo.png"/>
          <p:cNvPicPr preferRelativeResize="0"/>
          <p:nvPr/>
        </p:nvPicPr>
        <p:blipFill rotWithShape="1">
          <a:blip r:embed="rId2">
            <a:alphaModFix/>
          </a:blip>
          <a:srcRect/>
          <a:stretch/>
        </p:blipFill>
        <p:spPr>
          <a:xfrm>
            <a:off x="5339319" y="1753223"/>
            <a:ext cx="5563733" cy="5501867"/>
          </a:xfrm>
          <a:prstGeom prst="rect">
            <a:avLst/>
          </a:prstGeom>
          <a:noFill/>
          <a:ln>
            <a:noFill/>
          </a:ln>
        </p:spPr>
      </p:pic>
      <p:sp>
        <p:nvSpPr>
          <p:cNvPr id="58" name="Shape 58"/>
          <p:cNvSpPr/>
          <p:nvPr/>
        </p:nvSpPr>
        <p:spPr>
          <a:xfrm>
            <a:off x="15138878" y="8031215"/>
            <a:ext cx="906133" cy="870933"/>
          </a:xfrm>
          <a:prstGeom prst="rect">
            <a:avLst/>
          </a:prstGeom>
          <a:solidFill>
            <a:srgbClr val="FEFEFE"/>
          </a:solidFill>
          <a:ln>
            <a:noFill/>
          </a:ln>
        </p:spPr>
        <p:txBody>
          <a:bodyPr lIns="101595" tIns="50797" rIns="101595" bIns="50797" anchor="ctr" anchorCtr="0">
            <a:noAutofit/>
          </a:bodyPr>
          <a:lstStyle/>
          <a:p>
            <a:pPr algn="ctr" defTabSz="914391" fontAlgn="auto">
              <a:spcBef>
                <a:spcPts val="0"/>
              </a:spcBef>
              <a:spcAft>
                <a:spcPts val="0"/>
              </a:spcAft>
              <a:buSzPct val="25000"/>
            </a:pPr>
            <a:r>
              <a:rPr lang="en-US" sz="2700" kern="0">
                <a:solidFill>
                  <a:srgbClr val="FFFFFF"/>
                </a:solidFill>
                <a:latin typeface="Gill Sans"/>
                <a:ea typeface="Gill Sans"/>
                <a:cs typeface="Gill Sans"/>
                <a:sym typeface="Gill Sans"/>
              </a:rPr>
              <a:t> </a:t>
            </a:r>
          </a:p>
        </p:txBody>
      </p:sp>
    </p:spTree>
    <p:extLst>
      <p:ext uri="{BB962C8B-B14F-4D97-AF65-F5344CB8AC3E}">
        <p14:creationId xmlns:p14="http://schemas.microsoft.com/office/powerpoint/2010/main" val="2535585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3" y="4187115"/>
            <a:ext cx="10972800" cy="512898"/>
          </a:xfrm>
        </p:spPr>
        <p:txBody>
          <a:bodyPr lIns="91425" tIns="91425" rIns="91425" bIns="91425">
            <a:spAutoFit/>
          </a:bodyPr>
          <a:lstStyle>
            <a:lvl1pPr marL="0" indent="0">
              <a:buNone/>
              <a:defRPr sz="2100" b="0" baseline="0">
                <a:solidFill>
                  <a:schemeClr val="accent3">
                    <a:lumMod val="50000"/>
                  </a:schemeClr>
                </a:solidFill>
              </a:defRPr>
            </a:lvl1pPr>
            <a:lvl2pPr marL="308968" indent="0">
              <a:buNone/>
              <a:defRPr sz="2100" b="1"/>
            </a:lvl2pPr>
            <a:lvl3pPr marL="609473" indent="0">
              <a:buNone/>
              <a:defRPr sz="2100" b="1"/>
            </a:lvl3pPr>
            <a:lvl4pPr marL="840139" indent="0">
              <a:buNone/>
              <a:defRPr sz="2100" b="1"/>
            </a:lvl4pPr>
            <a:lvl5pPr marL="1068693" indent="0">
              <a:buNone/>
              <a:defRPr sz="2100" b="1"/>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220585"/>
      </p:ext>
    </p:extLst>
  </p:cSld>
  <p:clrMapOvr>
    <a:masterClrMapping/>
  </p:clrMapOvr>
  <p:transition xmlns:p14="http://schemas.microsoft.com/office/powerpoint/2010/mai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3741958"/>
      </p:ext>
    </p:extLst>
  </p:cSld>
  <p:clrMapOvr>
    <a:masterClrMapping/>
  </p:clrMapOvr>
  <p:transition xmlns:p14="http://schemas.microsoft.com/office/powerpoint/2010/mai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tx2"/>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385743076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tx2"/>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0706418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2" cy="5580480"/>
          </a:xfrm>
          <a:solidFill>
            <a:schemeClr val="accent4">
              <a:lumMod val="50000"/>
            </a:schemeClr>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accent4">
              <a:lumMod val="50000"/>
            </a:schemeClr>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421755591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accent4">
              <a:lumMod val="50000"/>
            </a:schemeClr>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95780780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accent4">
              <a:lumMod val="50000"/>
            </a:schemeClr>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solidFill>
            <a:schemeClr val="bg1">
              <a:lumMod val="85000"/>
              <a:alpha val="50000"/>
            </a:schemeClr>
          </a:solidFill>
        </p:spPr>
        <p:txBody>
          <a:bodyPr lIns="91425"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60808927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84" cy="6694699"/>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baseline="0">
                <a:latin typeface="Consolas"/>
                <a:cs typeface="Consolas"/>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40" y="2775895"/>
            <a:ext cx="14925911"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8" y="3444570"/>
            <a:ext cx="14925911"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404457066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7" y="1348277"/>
            <a:ext cx="7310937" cy="66784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8233833" y="1348277"/>
            <a:ext cx="7310969" cy="6678418"/>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9" y="2775895"/>
            <a:ext cx="7281333"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70"/>
            <a:ext cx="7284320"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13175153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609920" y="4999866"/>
            <a:ext cx="14934889"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7" y="2775895"/>
            <a:ext cx="14925909"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70"/>
            <a:ext cx="14925909"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265538386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1"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
        <p:nvSpPr>
          <p:cNvPr id="8" name="TextBox 9"/>
          <p:cNvSpPr txBox="1">
            <a:spLocks noChangeArrowheads="1"/>
          </p:cNvSpPr>
          <p:nvPr/>
        </p:nvSpPr>
        <p:spPr bwMode="white">
          <a:xfrm>
            <a:off x="5602288" y="55403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sp>
        <p:nvSpPr>
          <p:cNvPr id="10" name="TextBox 10"/>
          <p:cNvSpPr txBox="1">
            <a:spLocks noChangeArrowheads="1"/>
          </p:cNvSpPr>
          <p:nvPr/>
        </p:nvSpPr>
        <p:spPr bwMode="white">
          <a:xfrm>
            <a:off x="8610601"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6"/>
            <a:ext cx="7308850" cy="158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9" cy="6667828"/>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8"/>
            <a:ext cx="7310969" cy="6662137"/>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8"/>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7"/>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150701431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82" y="1806576"/>
            <a:ext cx="5048251" cy="496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818940"/>
      </p:ext>
    </p:extLst>
  </p:cSld>
  <p:clrMapOvr>
    <a:masterClrMapping/>
  </p:clrMapOvr>
  <p:transition xmlns:p14="http://schemas.microsoft.com/office/powerpoint/2010/mai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870761839"/>
      </p:ext>
    </p:extLst>
  </p:cSld>
  <p:clrMapOvr>
    <a:masterClrMapping/>
  </p:clrMapOvr>
  <p:transition xmlns:p14="http://schemas.microsoft.com/office/powerpoint/2010/mai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
        <p:nvSpPr>
          <p:cNvPr id="11" name="Holder 6"/>
          <p:cNvSpPr txBox="1">
            <a:spLocks/>
          </p:cNvSpPr>
          <p:nvPr userDrawn="1"/>
        </p:nvSpPr>
        <p:spPr>
          <a:xfrm>
            <a:off x="10652007" y="11582403"/>
            <a:ext cx="321733" cy="656590"/>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0"/>
            <a:fld id="{81D60167-4931-47E6-BA6A-407CBD079E47}" type="slidenum">
              <a:rPr lang="en-US" sz="2100" smtClean="0">
                <a:solidFill>
                  <a:srgbClr val="3E4346"/>
                </a:solidFill>
              </a:rPr>
              <a:pPr marL="33860"/>
              <a:t>‹#›</a:t>
            </a:fld>
            <a:endParaRPr lang="en-US" sz="2100" dirty="0">
              <a:solidFill>
                <a:srgbClr val="3E4346"/>
              </a:solidFill>
            </a:endParaRPr>
          </a:p>
        </p:txBody>
      </p:sp>
      <p:sp>
        <p:nvSpPr>
          <p:cNvPr id="12" name="object 41"/>
          <p:cNvSpPr txBox="1">
            <a:spLocks/>
          </p:cNvSpPr>
          <p:nvPr userDrawn="1"/>
        </p:nvSpPr>
        <p:spPr>
          <a:xfrm>
            <a:off x="10430933" y="11582402"/>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0"/>
            <a:r>
              <a:rPr lang="en-US" sz="2100" dirty="0">
                <a:solidFill>
                  <a:srgbClr val="3E4346"/>
                </a:solidFill>
              </a:rPr>
              <a:t>1-</a:t>
            </a:r>
          </a:p>
        </p:txBody>
      </p:sp>
      <p:sp>
        <p:nvSpPr>
          <p:cNvPr id="17" name="Text Placeholder 4"/>
          <p:cNvSpPr>
            <a:spLocks noGrp="1"/>
          </p:cNvSpPr>
          <p:nvPr>
            <p:ph type="body" sz="quarter" idx="12"/>
          </p:nvPr>
        </p:nvSpPr>
        <p:spPr>
          <a:xfrm>
            <a:off x="677334"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78132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3649248"/>
      </p:ext>
    </p:extLst>
  </p:cSld>
  <p:clrMapOvr>
    <a:masterClrMapping/>
  </p:clrMapOvr>
  <p:transition xmlns:p14="http://schemas.microsoft.com/office/powerpoint/2010/mai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4_Bullets">
    <p:bg>
      <p:bgPr>
        <a:solidFill>
          <a:schemeClr val="lt1"/>
        </a:solidFill>
        <a:effectLst/>
      </p:bgPr>
    </p:bg>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None/>
              <a:defRPr sz="2600"/>
            </a:lvl2pPr>
            <a:lvl3pPr lvl="2" indent="0" rtl="0">
              <a:spcBef>
                <a:spcPts val="0"/>
              </a:spcBef>
              <a:buNone/>
              <a:defRPr sz="2600"/>
            </a:lvl3pPr>
            <a:lvl4pPr lvl="3" indent="0" rtl="0">
              <a:spcBef>
                <a:spcPts val="0"/>
              </a:spcBef>
              <a:buNone/>
              <a:defRPr sz="2600"/>
            </a:lvl4pPr>
            <a:lvl5pPr lvl="4" indent="0" rtl="0">
              <a:spcBef>
                <a:spcPts val="0"/>
              </a:spcBef>
              <a:buNone/>
              <a:defRPr sz="2600"/>
            </a:lvl5pPr>
            <a:lvl6pPr lvl="5" indent="0" rtl="0">
              <a:spcBef>
                <a:spcPts val="0"/>
              </a:spcBef>
              <a:buNone/>
              <a:defRPr sz="2600"/>
            </a:lvl6pPr>
            <a:lvl7pPr lvl="6" indent="0" rtl="0">
              <a:spcBef>
                <a:spcPts val="0"/>
              </a:spcBef>
              <a:buNone/>
              <a:defRPr sz="2600"/>
            </a:lvl7pPr>
            <a:lvl8pPr lvl="7" indent="0" rtl="0">
              <a:spcBef>
                <a:spcPts val="0"/>
              </a:spcBef>
              <a:buNone/>
              <a:defRPr sz="2600"/>
            </a:lvl8pPr>
            <a:lvl9pPr lvl="8" indent="0" rtl="0">
              <a:spcBef>
                <a:spcPts val="0"/>
              </a:spcBef>
              <a:buNone/>
              <a:defRPr sz="2600"/>
            </a:lvl9pPr>
          </a:lstStyle>
          <a:p>
            <a:endParaRPr/>
          </a:p>
        </p:txBody>
      </p:sp>
      <p:sp>
        <p:nvSpPr>
          <p:cNvPr id="44" name="Shape 44"/>
          <p:cNvSpPr txBox="1">
            <a:spLocks noGrp="1"/>
          </p:cNvSpPr>
          <p:nvPr>
            <p:ph type="body" idx="1"/>
          </p:nvPr>
        </p:nvSpPr>
        <p:spPr>
          <a:xfrm>
            <a:off x="677336" y="1896533"/>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112862"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135436"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135436" algn="l" rtl="0">
              <a:spcBef>
                <a:spcPts val="533"/>
              </a:spcBef>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45" name="Shape 45"/>
          <p:cNvSpPr/>
          <p:nvPr/>
        </p:nvSpPr>
        <p:spPr>
          <a:xfrm>
            <a:off x="0" y="6364222"/>
            <a:ext cx="16256000" cy="2779733"/>
          </a:xfrm>
          <a:prstGeom prst="rect">
            <a:avLst/>
          </a:prstGeom>
          <a:solidFill>
            <a:schemeClr val="accent1"/>
          </a:solidFill>
          <a:ln>
            <a:noFill/>
          </a:ln>
        </p:spPr>
        <p:txBody>
          <a:bodyPr lIns="597465" tIns="2270413" rIns="121883" bIns="60922" anchor="t" anchorCtr="0">
            <a:noAutofit/>
          </a:bodyPr>
          <a:lstStyle/>
          <a:p>
            <a:pPr defTabSz="914273"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46" name="Shape 46"/>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9"/>
            <a:ext cx="542400" cy="536533"/>
          </a:xfrm>
          <a:prstGeom prst="rect">
            <a:avLst/>
          </a:prstGeom>
          <a:noFill/>
          <a:ln>
            <a:noFill/>
          </a:ln>
        </p:spPr>
      </p:pic>
    </p:spTree>
    <p:extLst>
      <p:ext uri="{BB962C8B-B14F-4D97-AF65-F5344CB8AC3E}">
        <p14:creationId xmlns:p14="http://schemas.microsoft.com/office/powerpoint/2010/main" val="325802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solidFill>
            <a:schemeClr val="bg1">
              <a:lumMod val="85000"/>
              <a:alpha val="50000"/>
            </a:schemeClr>
          </a:solidFill>
        </p:spPr>
        <p:txBody>
          <a:bodyPr lIns="91425"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864454915"/>
      </p:ext>
    </p:extLst>
  </p:cSld>
  <p:clrMapOvr>
    <a:masterClrMapping/>
  </p:clrMapOvr>
  <p:transition xmlns:p14="http://schemas.microsoft.com/office/powerpoint/2010/mai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1" y="128324"/>
            <a:ext cx="13979932"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MOTIVATION</a:t>
            </a:r>
          </a:p>
        </p:txBody>
      </p:sp>
      <p:pic>
        <p:nvPicPr>
          <p:cNvPr id="2" name="Picture 1" descr="gif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57271" y="215276"/>
            <a:ext cx="2441470" cy="2407900"/>
          </a:xfrm>
          <a:prstGeom prst="rect">
            <a:avLst/>
          </a:prstGeom>
        </p:spPr>
      </p:pic>
      <p:sp>
        <p:nvSpPr>
          <p:cNvPr id="6" name="Title 1"/>
          <p:cNvSpPr>
            <a:spLocks noGrp="1"/>
          </p:cNvSpPr>
          <p:nvPr>
            <p:ph type="ctrTitle" hasCustomPrompt="1"/>
          </p:nvPr>
        </p:nvSpPr>
        <p:spPr bwMode="white">
          <a:xfrm>
            <a:off x="1680253" y="2304150"/>
            <a:ext cx="12310386" cy="852713"/>
          </a:xfrm>
        </p:spPr>
        <p:txBody>
          <a:bodyPr lIns="91425" tIns="91425" rIns="91425" bIns="91425"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75" y="3283869"/>
            <a:ext cx="12315717" cy="4770050"/>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830305201"/>
      </p:ext>
    </p:extLst>
  </p:cSld>
  <p:clrMapOvr>
    <a:masterClrMapping/>
  </p:clrMapOvr>
  <p:transition xmlns:p14="http://schemas.microsoft.com/office/powerpoint/2010/mai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2" y="149492"/>
            <a:ext cx="11781799"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PROBLEM</a:t>
            </a:r>
          </a:p>
        </p:txBody>
      </p:sp>
      <p:pic>
        <p:nvPicPr>
          <p:cNvPr id="2" name="Picture 1" descr="spla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53660" y="94883"/>
            <a:ext cx="2648692" cy="2648692"/>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6924153"/>
      </p:ext>
    </p:extLst>
  </p:cSld>
  <p:clrMapOvr>
    <a:masterClrMapping/>
  </p:clrMapOvr>
  <p:transition xmlns:p14="http://schemas.microsoft.com/office/powerpoint/2010/mai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1" y="160074"/>
            <a:ext cx="1391770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REFERENCE</a:t>
            </a:r>
          </a:p>
        </p:txBody>
      </p:sp>
      <p:pic>
        <p:nvPicPr>
          <p:cNvPr id="2" name="Picture 1" descr="reference.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83508" y="324733"/>
            <a:ext cx="2189001"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506" y="7164208"/>
            <a:ext cx="8917577" cy="524133"/>
          </a:xfrm>
          <a:prstGeom prst="rect">
            <a:avLst/>
          </a:prstGeom>
        </p:spPr>
        <p:txBody>
          <a:bodyPr lIns="91425" tIns="45714" rIns="91425" bIns="45714" anchor="ctr"/>
          <a:lstStyle>
            <a:lvl1pPr marL="0" indent="0" algn="ctr">
              <a:buNone/>
              <a:defRPr sz="26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3542731839"/>
      </p:ext>
    </p:extLst>
  </p:cSld>
  <p:clrMapOvr>
    <a:masterClrMapping/>
  </p:clrMapOvr>
  <p:transition xmlns:p14="http://schemas.microsoft.com/office/powerpoint/2010/mai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3773787"/>
      </p:ext>
    </p:extLst>
  </p:cSld>
  <p:clrMapOvr>
    <a:masterClrMapping/>
  </p:clrMapOvr>
  <p:transition xmlns:p14="http://schemas.microsoft.com/office/powerpoint/2010/mai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1" y="144392"/>
            <a:ext cx="1262848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EXERCISE</a:t>
            </a:r>
          </a:p>
        </p:txBody>
      </p:sp>
      <p:pic>
        <p:nvPicPr>
          <p:cNvPr id="3" name="Picture 2" descr="chef.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99010" y="324733"/>
            <a:ext cx="2157980" cy="2189001"/>
          </a:xfrm>
          <a:prstGeom prst="rect">
            <a:avLst/>
          </a:prstGeom>
        </p:spPr>
      </p:pic>
      <p:sp>
        <p:nvSpPr>
          <p:cNvPr id="6" name="Title 1"/>
          <p:cNvSpPr>
            <a:spLocks noGrp="1"/>
          </p:cNvSpPr>
          <p:nvPr>
            <p:ph type="ctrTitle" hasCustomPrompt="1"/>
          </p:nvPr>
        </p:nvSpPr>
        <p:spPr bwMode="white">
          <a:xfrm>
            <a:off x="1671638" y="2292132"/>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32"/>
            <a:ext cx="12319001" cy="1528233"/>
          </a:xfrm>
          <a:prstGeom prst="rect">
            <a:avLst/>
          </a:prstGeom>
        </p:spPr>
        <p:txBody>
          <a:bodyPr lIns="91425" tIns="45714" rIns="91425" bIns="45714" anchor="ctr">
            <a:normAutofit/>
          </a:bodyPr>
          <a:lstStyle>
            <a:lvl1pPr marL="121894"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40" y="4917547"/>
            <a:ext cx="11777662"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solidFill>
                  <a:srgbClr val="3E4346"/>
                </a:solidFill>
              </a:rPr>
              <a:t>Objective:</a:t>
            </a:r>
          </a:p>
        </p:txBody>
      </p:sp>
      <p:sp>
        <p:nvSpPr>
          <p:cNvPr id="9" name="Text Placeholder 8"/>
          <p:cNvSpPr>
            <a:spLocks noGrp="1"/>
          </p:cNvSpPr>
          <p:nvPr>
            <p:ph type="body" sz="quarter" idx="10"/>
          </p:nvPr>
        </p:nvSpPr>
        <p:spPr>
          <a:xfrm>
            <a:off x="1671638" y="5650766"/>
            <a:ext cx="12319001" cy="2445486"/>
          </a:xfrm>
          <a:prstGeom prst="rect">
            <a:avLst/>
          </a:prstGeom>
        </p:spPr>
        <p:txBody>
          <a:bodyPr lIns="91425" tIns="45714" rIns="91425" bIns="45714"/>
          <a:lstStyle>
            <a:lvl1pPr marL="0" indent="0">
              <a:buFont typeface="Wingdings" charset="2"/>
              <a:buNone/>
              <a:defRPr sz="26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72515461"/>
      </p:ext>
    </p:extLst>
  </p:cSld>
  <p:clrMapOvr>
    <a:masterClrMapping/>
  </p:clrMapOvr>
  <p:transition xmlns:p14="http://schemas.microsoft.com/office/powerpoint/2010/mai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LAB</a:t>
            </a:r>
          </a:p>
        </p:txBody>
      </p:sp>
      <p:pic>
        <p:nvPicPr>
          <p:cNvPr id="2" name="Picture 1" descr="lab.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4050" y="215276"/>
            <a:ext cx="2407900" cy="2407900"/>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8"/>
            <a:ext cx="12319001" cy="3346421"/>
          </a:xfrm>
          <a:prstGeom prst="rect">
            <a:avLst/>
          </a:prstGeom>
        </p:spPr>
        <p:txBody>
          <a:bodyPr lIns="91425" tIns="91425" rIns="91425" bIns="91425">
            <a:noAutofit/>
          </a:bodyPr>
          <a:lstStyle>
            <a:lvl1pPr marL="571395" indent="-571395" algn="l">
              <a:lnSpc>
                <a:spcPct val="100000"/>
              </a:lnSpc>
              <a:spcBef>
                <a:spcPts val="0"/>
              </a:spcBef>
              <a:buFont typeface="Wingdings" charset="2"/>
              <a:buChar char="q"/>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277627783"/>
      </p:ext>
    </p:extLst>
  </p:cSld>
  <p:clrMapOvr>
    <a:masterClrMapping/>
  </p:clrMapOvr>
  <p:transition xmlns:p14="http://schemas.microsoft.com/office/powerpoint/2010/mai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2" y="144392"/>
            <a:ext cx="12824551"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COMMIT</a:t>
            </a:r>
          </a:p>
        </p:txBody>
      </p:sp>
      <p:pic>
        <p:nvPicPr>
          <p:cNvPr id="2" name="Picture 1" descr="commi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75975" y="-183230"/>
            <a:ext cx="2404062" cy="3204916"/>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5" y="3273288"/>
            <a:ext cx="12330114"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615688583"/>
      </p:ext>
    </p:extLst>
  </p:cSld>
  <p:clrMapOvr>
    <a:masterClrMapping/>
  </p:clrMapOvr>
  <p:transition xmlns:p14="http://schemas.microsoft.com/office/powerpoint/2010/mai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4214550206"/>
      </p:ext>
    </p:extLst>
  </p:cSld>
  <p:clrMapOvr>
    <a:masterClrMapping/>
  </p:clrMapOvr>
  <p:transition xmlns:p14="http://schemas.microsoft.com/office/powerpoint/2010/mai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a:prstGeom prst="rect">
            <a:avLst/>
          </a:prstGeom>
        </p:spPr>
        <p:txBody>
          <a:bodyPr lIns="91425" tIns="45714" rIns="91425" bIns="45714">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52516011"/>
      </p:ext>
    </p:extLst>
  </p:cSld>
  <p:clrMapOvr>
    <a:masterClrMapping/>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84" cy="6694699"/>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baseline="0">
                <a:latin typeface="Consolas"/>
                <a:cs typeface="Consolas"/>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40" y="2775895"/>
            <a:ext cx="14925911"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8" y="3444570"/>
            <a:ext cx="14925911"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prstGeom prst="rect">
            <a:avLst/>
          </a:prstGeo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prstGeom prst="rect">
            <a:avLst/>
          </a:prstGeom>
          <a:solidFill>
            <a:schemeClr val="bg1">
              <a:lumMod val="85000"/>
              <a:alpha val="50000"/>
            </a:schemeClr>
          </a:solidFill>
        </p:spPr>
        <p:txBody>
          <a:bodyPr lIns="91425" tIns="45720" rIns="91439"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prstGeom prst="rect">
            <a:avLst/>
          </a:prstGeom>
          <a:solidFill>
            <a:srgbClr val="FF0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prstGeom prst="rect">
            <a:avLst/>
          </a:prstGeom>
          <a:solidFill>
            <a:srgbClr val="008000">
              <a:alpha val="25000"/>
            </a:srgbClr>
          </a:solidFill>
        </p:spPr>
        <p:txBody>
          <a:bodyPr lIns="91439" tIns="45720"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13377472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5_Bullets">
    <p:bg>
      <p:bgPr>
        <a:solidFill>
          <a:schemeClr val="lt1"/>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677336" y="609596"/>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Font typeface="Raleway"/>
              <a:buNone/>
              <a:defRPr sz="5300" b="0" i="0" u="none" strike="noStrike" cap="none">
                <a:solidFill>
                  <a:schemeClr val="accent2"/>
                </a:solidFill>
                <a:latin typeface="Raleway"/>
                <a:ea typeface="Raleway"/>
                <a:cs typeface="Raleway"/>
                <a:sym typeface="Raleway"/>
              </a:defRPr>
            </a:lvl1pPr>
            <a:lvl2pPr lvl="1" indent="0" rtl="0">
              <a:spcBef>
                <a:spcPts val="0"/>
              </a:spcBef>
              <a:buFont typeface="Arial"/>
              <a:buNone/>
              <a:defRPr sz="2600"/>
            </a:lvl2pPr>
            <a:lvl3pPr lvl="2" indent="0" rtl="0">
              <a:spcBef>
                <a:spcPts val="0"/>
              </a:spcBef>
              <a:buFont typeface="Arial"/>
              <a:buNone/>
              <a:defRPr sz="2600"/>
            </a:lvl3pPr>
            <a:lvl4pPr lvl="3" indent="0" rtl="0">
              <a:spcBef>
                <a:spcPts val="0"/>
              </a:spcBef>
              <a:buFont typeface="Arial"/>
              <a:buNone/>
              <a:defRPr sz="2600"/>
            </a:lvl4pPr>
            <a:lvl5pPr lvl="4" indent="0" rtl="0">
              <a:spcBef>
                <a:spcPts val="0"/>
              </a:spcBef>
              <a:buFont typeface="Arial"/>
              <a:buNone/>
              <a:defRPr sz="2600"/>
            </a:lvl5pPr>
            <a:lvl6pPr lvl="5" indent="0" rtl="0">
              <a:spcBef>
                <a:spcPts val="0"/>
              </a:spcBef>
              <a:buFont typeface="Arial"/>
              <a:buNone/>
              <a:defRPr sz="2600"/>
            </a:lvl6pPr>
            <a:lvl7pPr lvl="6" indent="0" rtl="0">
              <a:spcBef>
                <a:spcPts val="0"/>
              </a:spcBef>
              <a:buFont typeface="Arial"/>
              <a:buNone/>
              <a:defRPr sz="2600"/>
            </a:lvl7pPr>
            <a:lvl8pPr lvl="7" indent="0" rtl="0">
              <a:spcBef>
                <a:spcPts val="0"/>
              </a:spcBef>
              <a:buFont typeface="Arial"/>
              <a:buNone/>
              <a:defRPr sz="2600"/>
            </a:lvl8pPr>
            <a:lvl9pPr lvl="8" indent="0" rtl="0">
              <a:spcBef>
                <a:spcPts val="0"/>
              </a:spcBef>
              <a:buFont typeface="Arial"/>
              <a:buNone/>
              <a:defRPr sz="2600"/>
            </a:lvl9pPr>
          </a:lstStyle>
          <a:p>
            <a:endParaRPr/>
          </a:p>
        </p:txBody>
      </p:sp>
      <p:sp>
        <p:nvSpPr>
          <p:cNvPr id="89" name="Shape 89"/>
          <p:cNvSpPr txBox="1">
            <a:spLocks noGrp="1"/>
          </p:cNvSpPr>
          <p:nvPr>
            <p:ph type="body" idx="1"/>
          </p:nvPr>
        </p:nvSpPr>
        <p:spPr>
          <a:xfrm>
            <a:off x="677336" y="1969022"/>
            <a:ext cx="14901333" cy="3925867"/>
          </a:xfrm>
          <a:prstGeom prst="rect">
            <a:avLst/>
          </a:prstGeom>
          <a:noFill/>
          <a:ln>
            <a:noFill/>
          </a:ln>
        </p:spPr>
        <p:txBody>
          <a:bodyPr lIns="121883" tIns="121883" rIns="121883" bIns="121883" anchor="t" anchorCtr="0"/>
          <a:lstStyle>
            <a:lvl1pPr marL="0" marR="0" lvl="0" indent="0" algn="l" rtl="0">
              <a:lnSpc>
                <a:spcPct val="90000"/>
              </a:lnSpc>
              <a:spcBef>
                <a:spcPts val="889"/>
              </a:spcBef>
              <a:spcAft>
                <a:spcPts val="889"/>
              </a:spcAft>
              <a:buClr>
                <a:schemeClr val="accent1"/>
              </a:buClr>
              <a:buFont typeface="Arial"/>
              <a:buNone/>
              <a:defRPr sz="3200" b="0" i="0" u="none" strike="noStrike" cap="none">
                <a:solidFill>
                  <a:schemeClr val="accent1"/>
                </a:solidFill>
                <a:latin typeface="Raleway"/>
                <a:ea typeface="Raleway"/>
                <a:cs typeface="Raleway"/>
                <a:sym typeface="Raleway"/>
              </a:defRPr>
            </a:lvl1pPr>
            <a:lvl2pPr marL="0" marR="0" lvl="1" indent="0" algn="l" rtl="0">
              <a:lnSpc>
                <a:spcPct val="90000"/>
              </a:lnSpc>
              <a:spcBef>
                <a:spcPts val="889"/>
              </a:spcBef>
              <a:spcAft>
                <a:spcPts val="889"/>
              </a:spcAft>
              <a:buClr>
                <a:schemeClr val="accent2"/>
              </a:buClr>
              <a:buFont typeface="Arial"/>
              <a:buNone/>
              <a:defRPr sz="2600" b="0" i="0" u="none" strike="noStrike" cap="none">
                <a:solidFill>
                  <a:schemeClr val="accent2"/>
                </a:solidFill>
                <a:latin typeface="Raleway"/>
                <a:ea typeface="Raleway"/>
                <a:cs typeface="Raleway"/>
                <a:sym typeface="Raleway"/>
              </a:defRPr>
            </a:lvl2pPr>
            <a:lvl3pPr marL="225727" marR="0" lvl="2" indent="0" algn="l" rtl="0">
              <a:lnSpc>
                <a:spcPct val="90000"/>
              </a:lnSpc>
              <a:spcBef>
                <a:spcPts val="889"/>
              </a:spcBef>
              <a:spcAft>
                <a:spcPts val="889"/>
              </a:spcAft>
              <a:buClr>
                <a:schemeClr val="accent2"/>
              </a:buClr>
              <a:buSzPct val="91666"/>
              <a:buFont typeface="Noto Sans Symbols"/>
              <a:buChar char="▪"/>
              <a:defRPr sz="2100" b="0" i="0" u="none" strike="noStrike" cap="none">
                <a:solidFill>
                  <a:schemeClr val="accent2"/>
                </a:solidFill>
                <a:latin typeface="Raleway"/>
                <a:ea typeface="Raleway"/>
                <a:cs typeface="Raleway"/>
                <a:sym typeface="Raleway"/>
              </a:defRPr>
            </a:lvl3pPr>
            <a:lvl4pPr marL="451453" marR="0" lvl="3"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4pPr>
            <a:lvl5pPr marL="677179" marR="0" lvl="4" indent="-45145" algn="l" rtl="0">
              <a:lnSpc>
                <a:spcPct val="90000"/>
              </a:lnSpc>
              <a:spcBef>
                <a:spcPts val="889"/>
              </a:spcBef>
              <a:spcAft>
                <a:spcPts val="889"/>
              </a:spcAft>
              <a:buClr>
                <a:schemeClr val="accent2"/>
              </a:buClr>
              <a:buSzPct val="81818"/>
              <a:buFont typeface="Noto Sans Symbols"/>
              <a:buChar char="▪"/>
              <a:defRPr sz="2000" b="0" i="0" u="none" strike="noStrike" cap="none">
                <a:solidFill>
                  <a:schemeClr val="accent2"/>
                </a:solidFill>
                <a:latin typeface="Raleway"/>
                <a:ea typeface="Raleway"/>
                <a:cs typeface="Raleway"/>
                <a:sym typeface="Raleway"/>
              </a:defRPr>
            </a:lvl5pPr>
            <a:lvl6pPr marL="3340749" marR="0" lvl="5"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6pPr>
            <a:lvl7pPr marL="3950209" marR="0" lvl="6"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7pPr>
            <a:lvl8pPr marL="4559670" marR="0" lvl="7"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8pPr>
            <a:lvl9pPr marL="5169131" marR="0" lvl="8" indent="22576" algn="l" rtl="0">
              <a:lnSpc>
                <a:spcPct val="100000"/>
              </a:lnSpc>
              <a:spcBef>
                <a:spcPts val="533"/>
              </a:spcBef>
              <a:spcAft>
                <a:spcPts val="0"/>
              </a:spcAft>
              <a:buClr>
                <a:schemeClr val="dk1"/>
              </a:buClr>
              <a:buSzPct val="100000"/>
              <a:buFont typeface="Arial"/>
              <a:buChar char="•"/>
              <a:defRPr sz="2700" b="0" i="0" u="none" strike="noStrike" cap="none">
                <a:solidFill>
                  <a:schemeClr val="dk1"/>
                </a:solidFill>
                <a:latin typeface="Raleway"/>
                <a:ea typeface="Raleway"/>
                <a:cs typeface="Raleway"/>
                <a:sym typeface="Raleway"/>
              </a:defRPr>
            </a:lvl9pPr>
          </a:lstStyle>
          <a:p>
            <a:endParaRPr/>
          </a:p>
        </p:txBody>
      </p:sp>
      <p:sp>
        <p:nvSpPr>
          <p:cNvPr id="90" name="Shape 90"/>
          <p:cNvSpPr/>
          <p:nvPr/>
        </p:nvSpPr>
        <p:spPr>
          <a:xfrm>
            <a:off x="0" y="6364222"/>
            <a:ext cx="16256000" cy="2779733"/>
          </a:xfrm>
          <a:prstGeom prst="rect">
            <a:avLst/>
          </a:prstGeom>
          <a:solidFill>
            <a:schemeClr val="accent2"/>
          </a:solidFill>
          <a:ln>
            <a:noFill/>
          </a:ln>
        </p:spPr>
        <p:txBody>
          <a:bodyPr lIns="597465" tIns="2270413" rIns="121883" bIns="60922" anchor="t" anchorCtr="0">
            <a:noAutofit/>
          </a:bodyPr>
          <a:lstStyle/>
          <a:p>
            <a:pPr defTabSz="914234" fontAlgn="auto">
              <a:lnSpc>
                <a:spcPct val="90000"/>
              </a:lnSpc>
              <a:spcBef>
                <a:spcPts val="0"/>
              </a:spcBef>
              <a:spcAft>
                <a:spcPts val="0"/>
              </a:spcAft>
              <a:buClr>
                <a:srgbClr val="FFFFFF"/>
              </a:buClr>
              <a:buFont typeface="Raleway"/>
              <a:buNone/>
            </a:pPr>
            <a:endParaRPr sz="1800" kern="0">
              <a:solidFill>
                <a:srgbClr val="FFFFFF"/>
              </a:solidFill>
              <a:latin typeface="Raleway"/>
              <a:ea typeface="Raleway"/>
              <a:cs typeface="Raleway"/>
              <a:sym typeface="Raleway"/>
            </a:endParaRPr>
          </a:p>
        </p:txBody>
      </p:sp>
      <p:pic>
        <p:nvPicPr>
          <p:cNvPr id="91" name="Shape 91"/>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15605556" y="141777"/>
            <a:ext cx="542400" cy="536533"/>
          </a:xfrm>
          <a:prstGeom prst="rect">
            <a:avLst/>
          </a:prstGeom>
          <a:noFill/>
          <a:ln>
            <a:noFill/>
          </a:ln>
        </p:spPr>
      </p:pic>
    </p:spTree>
    <p:extLst>
      <p:ext uri="{BB962C8B-B14F-4D97-AF65-F5344CB8AC3E}">
        <p14:creationId xmlns:p14="http://schemas.microsoft.com/office/powerpoint/2010/main" val="15220498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3" y="4187115"/>
            <a:ext cx="10972800" cy="512898"/>
          </a:xfrm>
        </p:spPr>
        <p:txBody>
          <a:bodyPr lIns="91425" tIns="91425" rIns="91425" bIns="91425">
            <a:spAutoFit/>
          </a:bodyPr>
          <a:lstStyle>
            <a:lvl1pPr marL="0" indent="0">
              <a:buNone/>
              <a:defRPr sz="2100" b="0" baseline="0">
                <a:solidFill>
                  <a:schemeClr val="accent3">
                    <a:lumMod val="50000"/>
                  </a:schemeClr>
                </a:solidFill>
              </a:defRPr>
            </a:lvl1pPr>
            <a:lvl2pPr marL="308968" indent="0">
              <a:buNone/>
              <a:defRPr sz="2100" b="1"/>
            </a:lvl2pPr>
            <a:lvl3pPr marL="609473" indent="0">
              <a:buNone/>
              <a:defRPr sz="2100" b="1"/>
            </a:lvl3pPr>
            <a:lvl4pPr marL="840139" indent="0">
              <a:buNone/>
              <a:defRPr sz="2100" b="1"/>
            </a:lvl4pPr>
            <a:lvl5pPr marL="1068693" indent="0">
              <a:buNone/>
              <a:defRPr sz="2100" b="1"/>
            </a:lvl5pPr>
          </a:lstStyle>
          <a:p>
            <a:pPr lvl="0"/>
            <a:r>
              <a:rPr lang="en-US"/>
              <a:t>Click to edit Master text styles</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155003"/>
      </p:ext>
    </p:extLst>
  </p:cSld>
  <p:clrMapOvr>
    <a:masterClrMapping/>
  </p:clrMapOvr>
  <p:transition xmlns:p14="http://schemas.microsoft.com/office/powerpoint/2010/mai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1"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0371135"/>
      </p:ext>
    </p:extLst>
  </p:cSld>
  <p:clrMapOvr>
    <a:masterClrMapping/>
  </p:clrMapOvr>
  <p:transition xmlns:p14="http://schemas.microsoft.com/office/powerpoint/2010/mai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5" y="2315963"/>
            <a:ext cx="14423692" cy="5580480"/>
          </a:xfrm>
          <a:solidFill>
            <a:schemeClr val="tx2"/>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tx2"/>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a:t>
            </a:r>
            <a:r>
              <a:rPr lang="en-US" dirty="0" smtClean="0"/>
              <a:t> </a:t>
            </a:r>
            <a:r>
              <a:rPr lang="en-US" dirty="0"/>
              <a:t>command</a:t>
            </a:r>
          </a:p>
        </p:txBody>
      </p:sp>
      <p:sp>
        <p:nvSpPr>
          <p:cNvPr id="6"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900"/>
            </a:lvl1pPr>
          </a:lstStyle>
          <a:p>
            <a:r>
              <a:rPr lang="en-US"/>
              <a:t>Click to edit Master title style</a:t>
            </a:r>
            <a:endParaRPr lang="en-US" dirty="0"/>
          </a:p>
        </p:txBody>
      </p:sp>
    </p:spTree>
    <p:extLst>
      <p:ext uri="{BB962C8B-B14F-4D97-AF65-F5344CB8AC3E}">
        <p14:creationId xmlns:p14="http://schemas.microsoft.com/office/powerpoint/2010/main" val="1105590030"/>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tx2"/>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63438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315963"/>
            <a:ext cx="14423692" cy="5580480"/>
          </a:xfrm>
          <a:solidFill>
            <a:schemeClr val="accent4">
              <a:lumMod val="50000"/>
            </a:schemeClr>
          </a:solidFill>
          <a:ln w="12700">
            <a:solidFill>
              <a:schemeClr val="tx2"/>
            </a:solidFill>
            <a:prstDash val="dash"/>
          </a:ln>
        </p:spPr>
        <p:txBody>
          <a:bodyPr lIns="91425" tIns="45714" rIns="91425" bIns="45714">
            <a:no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5" y="1337150"/>
            <a:ext cx="14422528" cy="729786"/>
          </a:xfrm>
          <a:solidFill>
            <a:schemeClr val="accent4">
              <a:lumMod val="50000"/>
            </a:schemeClr>
          </a:solidFill>
        </p:spPr>
        <p:txBody>
          <a:bodyPr lIns="91425"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4" y="3228516"/>
            <a:ext cx="14420850" cy="557212"/>
          </a:xfrm>
          <a:solidFill>
            <a:schemeClr val="accent1">
              <a:alpha val="60000"/>
            </a:schemeClr>
          </a:solidFill>
          <a:ln>
            <a:solidFill>
              <a:schemeClr val="accent1">
                <a:lumMod val="75000"/>
              </a:schemeClr>
            </a:solidFill>
          </a:ln>
        </p:spPr>
        <p:txBody>
          <a:bodyPr anchor="ctr">
            <a:noAutofit/>
          </a:bodyPr>
          <a:lstStyle>
            <a:lvl1pPr algn="l">
              <a:defRPr sz="43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323835194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solidFill>
            <a:schemeClr val="accent4">
              <a:lumMod val="50000"/>
            </a:schemeClr>
          </a:solidFill>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20" y="4999861"/>
            <a:ext cx="14934889" cy="2880770"/>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115305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603251" y="1336678"/>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5" y="2113754"/>
            <a:ext cx="14423692" cy="5951611"/>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5" y="1337158"/>
            <a:ext cx="14422528" cy="566391"/>
          </a:xfrm>
          <a:solidFill>
            <a:schemeClr val="bg1">
              <a:lumMod val="85000"/>
              <a:alpha val="50000"/>
            </a:schemeClr>
          </a:solidFill>
        </p:spPr>
        <p:txBody>
          <a:bodyPr lIns="91425" bIns="91425"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10"/>
            <a:ext cx="14404274"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3" y="4206990"/>
            <a:ext cx="14404274"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1595965804"/>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8"/>
            <a:ext cx="14934884" cy="6694699"/>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baseline="0">
                <a:latin typeface="Consolas"/>
                <a:cs typeface="Consolas"/>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40" y="2775895"/>
            <a:ext cx="14925911"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8" y="3444570"/>
            <a:ext cx="14925911"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3459646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7" y="1348277"/>
            <a:ext cx="7310937" cy="66784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8233833" y="1348277"/>
            <a:ext cx="7310969" cy="6678418"/>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9" y="2775895"/>
            <a:ext cx="7281333"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70"/>
            <a:ext cx="7284320"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7" y="1348277"/>
            <a:ext cx="7310937" cy="66784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8233833" y="1348277"/>
            <a:ext cx="7310969" cy="6678418"/>
          </a:xfrm>
        </p:spPr>
        <p:txBody>
          <a:bodyPr>
            <a:noAutofit/>
          </a:bodyPr>
          <a:lstStyle>
            <a:lvl1pPr>
              <a:defRPr sz="3200"/>
            </a:lvl1pPr>
            <a:lvl2pPr>
              <a:defRPr sz="2800"/>
            </a:lvl2pPr>
            <a:lvl3pPr>
              <a:defRPr sz="2600"/>
            </a:lvl3pPr>
            <a:lvl4pPr>
              <a:defRPr sz="2000"/>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9" y="2775895"/>
            <a:ext cx="7281333"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70"/>
            <a:ext cx="7284320"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510763216"/>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2"/>
            <a:ext cx="14935200" cy="827577"/>
          </a:xfrm>
        </p:spPr>
        <p:txBody>
          <a:bodyPr/>
          <a:lstStyle>
            <a:lvl1pPr>
              <a:defRPr sz="5900"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5" y="1348278"/>
            <a:ext cx="14934856" cy="3410818"/>
          </a:xfrm>
          <a:ln w="12700">
            <a:solidFill>
              <a:schemeClr val="tx2"/>
            </a:solidFill>
            <a:prstDash val="dash"/>
          </a:ln>
        </p:spPr>
        <p:txBody>
          <a:bodyPr lIns="91425" tIns="45714" rIns="91425" bIns="45714">
            <a:normAutofit/>
          </a:bodyPr>
          <a:lstStyle>
            <a:lvl1pPr marL="0" marR="0" indent="0" algn="l" defTabSz="1218894" rtl="0" eaLnBrk="1" fontAlgn="auto" latinLnBrk="0" hangingPunct="1">
              <a:lnSpc>
                <a:spcPct val="100000"/>
              </a:lnSpc>
              <a:spcBef>
                <a:spcPts val="800"/>
              </a:spcBef>
              <a:spcAft>
                <a:spcPts val="0"/>
              </a:spcAft>
              <a:buClrTx/>
              <a:buSzPct val="90000"/>
              <a:buFont typeface="Arial" pitchFamily="34" charset="0"/>
              <a:buNone/>
              <a:tabLst/>
              <a:defRPr sz="2800">
                <a:latin typeface="Consolas"/>
                <a:cs typeface="Consolas"/>
              </a:defRPr>
            </a:lvl1pPr>
          </a:lstStyle>
          <a:p>
            <a:pPr lvl="0"/>
            <a:r>
              <a:rPr lang="en-US" dirty="0"/>
              <a:t>source code</a:t>
            </a:r>
          </a:p>
        </p:txBody>
      </p:sp>
      <p:sp>
        <p:nvSpPr>
          <p:cNvPr id="9" name="Content Placeholder 5"/>
          <p:cNvSpPr>
            <a:spLocks noGrp="1"/>
          </p:cNvSpPr>
          <p:nvPr>
            <p:ph sz="quarter" idx="12"/>
          </p:nvPr>
        </p:nvSpPr>
        <p:spPr>
          <a:xfrm>
            <a:off x="609920" y="4999866"/>
            <a:ext cx="14934889" cy="3010556"/>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7" y="2775895"/>
            <a:ext cx="14925909" cy="659006"/>
          </a:xfrm>
          <a:solidFill>
            <a:srgbClr val="FF0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70"/>
            <a:ext cx="14925909" cy="626533"/>
          </a:xfrm>
          <a:solidFill>
            <a:srgbClr val="008000">
              <a:alpha val="25000"/>
            </a:srgbClr>
          </a:solidFill>
        </p:spPr>
        <p:txBody>
          <a:bodyPr rIns="91425" bIns="594251">
            <a:noAutofit/>
          </a:bodyPr>
          <a:lstStyle>
            <a:lvl1pPr marL="0" indent="0" algn="r">
              <a:buFontTx/>
              <a:buNone/>
              <a:defRPr sz="4300">
                <a:latin typeface="Courier New"/>
                <a:cs typeface="Courier New"/>
              </a:defRPr>
            </a:lvl1pPr>
          </a:lstStyle>
          <a:p>
            <a:pPr lvl="0"/>
            <a:r>
              <a:rPr lang="en-US" dirty="0"/>
              <a:t>+</a:t>
            </a:r>
          </a:p>
        </p:txBody>
      </p:sp>
    </p:spTree>
    <p:extLst>
      <p:ext uri="{BB962C8B-B14F-4D97-AF65-F5344CB8AC3E}">
        <p14:creationId xmlns:p14="http://schemas.microsoft.com/office/powerpoint/2010/main" val="41180230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1"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
        <p:nvSpPr>
          <p:cNvPr id="8" name="TextBox 9"/>
          <p:cNvSpPr txBox="1">
            <a:spLocks noChangeArrowheads="1"/>
          </p:cNvSpPr>
          <p:nvPr/>
        </p:nvSpPr>
        <p:spPr bwMode="white">
          <a:xfrm>
            <a:off x="5602288" y="554037"/>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sp>
        <p:nvSpPr>
          <p:cNvPr id="10" name="TextBox 10"/>
          <p:cNvSpPr txBox="1">
            <a:spLocks noChangeArrowheads="1"/>
          </p:cNvSpPr>
          <p:nvPr/>
        </p:nvSpPr>
        <p:spPr bwMode="white">
          <a:xfrm>
            <a:off x="8610601" y="530226"/>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98" tIns="121898" rIns="121898" bIns="121898"/>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solidFill>
                <a:srgbClr val="3E4346"/>
              </a:solidFill>
            </a:endParaRPr>
          </a:p>
        </p:txBody>
      </p:sp>
      <p:cxnSp>
        <p:nvCxnSpPr>
          <p:cNvPr id="11" name="Straight Connector 10"/>
          <p:cNvCxnSpPr/>
          <p:nvPr/>
        </p:nvCxnSpPr>
        <p:spPr>
          <a:xfrm flipV="1">
            <a:off x="617538" y="1171576"/>
            <a:ext cx="7312026" cy="952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1" y="1179516"/>
            <a:ext cx="7308850" cy="158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6" y="1358868"/>
            <a:ext cx="7310969" cy="6667828"/>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8"/>
            <a:ext cx="7310969" cy="6662137"/>
          </a:xfrm>
        </p:spPr>
        <p:txBody>
          <a:bodyPr lIns="91425" tIns="91425">
            <a:normAutofit/>
          </a:bodyPr>
          <a:lstStyle>
            <a:lvl1pPr>
              <a:defRPr sz="3200"/>
            </a:lvl1pPr>
            <a:lvl2pPr>
              <a:defRPr sz="2800"/>
            </a:lvl2pPr>
            <a:lvl3pPr>
              <a:defRPr sz="26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1" y="268018"/>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3" y="259547"/>
            <a:ext cx="7376583" cy="836084"/>
          </a:xfrm>
        </p:spPr>
        <p:txBody>
          <a:bodyPr anchor="ctr">
            <a:noAutofit/>
          </a:bodyPr>
          <a:lstStyle>
            <a:lvl1pPr marL="0" indent="0" algn="ctr">
              <a:buFontTx/>
              <a:buNone/>
              <a:defRPr sz="5900"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55650457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5"/>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03882" y="1806576"/>
            <a:ext cx="5048251" cy="4962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37307"/>
      </p:ext>
    </p:extLst>
  </p:cSld>
  <p:clrMapOvr>
    <a:masterClrMapping/>
  </p:clrMapOvr>
  <p:transition xmlns:p14="http://schemas.microsoft.com/office/powerpoint/2010/mai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3" y="144392"/>
            <a:ext cx="11554286"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CONCEPT</a:t>
            </a:r>
          </a:p>
        </p:txBody>
      </p:sp>
      <p:pic>
        <p:nvPicPr>
          <p:cNvPr id="2" name="Picture 1" descr="concep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19432" y="324733"/>
            <a:ext cx="2717147"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95229837"/>
      </p:ext>
    </p:extLst>
  </p:cSld>
  <p:clrMapOvr>
    <a:masterClrMapping/>
  </p:clrMapOvr>
  <p:transition xmlns:p14="http://schemas.microsoft.com/office/powerpoint/2010/mai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a:t>Click to edit Master title style</a:t>
            </a:r>
          </a:p>
        </p:txBody>
      </p:sp>
      <p:sp>
        <p:nvSpPr>
          <p:cNvPr id="11" name="Holder 6"/>
          <p:cNvSpPr txBox="1">
            <a:spLocks/>
          </p:cNvSpPr>
          <p:nvPr userDrawn="1"/>
        </p:nvSpPr>
        <p:spPr>
          <a:xfrm>
            <a:off x="10652007" y="11582403"/>
            <a:ext cx="321733" cy="656590"/>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0"/>
            <a:fld id="{81D60167-4931-47E6-BA6A-407CBD079E47}" type="slidenum">
              <a:rPr lang="en-US" sz="2100" smtClean="0">
                <a:solidFill>
                  <a:srgbClr val="3E4346"/>
                </a:solidFill>
              </a:rPr>
              <a:pPr marL="33860"/>
              <a:t>‹#›</a:t>
            </a:fld>
            <a:endParaRPr lang="en-US" sz="2100" dirty="0">
              <a:solidFill>
                <a:srgbClr val="3E4346"/>
              </a:solidFill>
            </a:endParaRPr>
          </a:p>
        </p:txBody>
      </p:sp>
      <p:sp>
        <p:nvSpPr>
          <p:cNvPr id="12" name="object 41"/>
          <p:cNvSpPr txBox="1">
            <a:spLocks/>
          </p:cNvSpPr>
          <p:nvPr userDrawn="1"/>
        </p:nvSpPr>
        <p:spPr>
          <a:xfrm>
            <a:off x="10430933" y="11582402"/>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0"/>
            <a:r>
              <a:rPr lang="en-US" sz="2100" dirty="0">
                <a:solidFill>
                  <a:srgbClr val="3E4346"/>
                </a:solidFill>
              </a:rPr>
              <a:t>1-</a:t>
            </a:r>
          </a:p>
        </p:txBody>
      </p:sp>
      <p:sp>
        <p:nvSpPr>
          <p:cNvPr id="17" name="Text Placeholder 4"/>
          <p:cNvSpPr>
            <a:spLocks noGrp="1"/>
          </p:cNvSpPr>
          <p:nvPr>
            <p:ph type="body" sz="quarter" idx="12"/>
          </p:nvPr>
        </p:nvSpPr>
        <p:spPr>
          <a:xfrm>
            <a:off x="677334" y="1856199"/>
            <a:ext cx="14898624" cy="5345954"/>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178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7" y="144392"/>
            <a:ext cx="1407645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DISCUSSION</a:t>
            </a:r>
          </a:p>
        </p:txBody>
      </p:sp>
      <p:pic>
        <p:nvPicPr>
          <p:cNvPr id="3" name="Picture 2" descr="conversation.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070284" y="324733"/>
            <a:ext cx="2815436" cy="2189001"/>
          </a:xfrm>
          <a:prstGeom prst="rect">
            <a:avLst/>
          </a:prstGeom>
        </p:spPr>
      </p:pic>
      <p:sp>
        <p:nvSpPr>
          <p:cNvPr id="6" name="Title 1"/>
          <p:cNvSpPr>
            <a:spLocks noGrp="1"/>
          </p:cNvSpPr>
          <p:nvPr>
            <p:ph type="ctrTitle" hasCustomPrompt="1"/>
          </p:nvPr>
        </p:nvSpPr>
        <p:spPr bwMode="white">
          <a:xfrm>
            <a:off x="1660525" y="2294626"/>
            <a:ext cx="12330114" cy="852713"/>
          </a:xfrm>
        </p:spPr>
        <p:txBody>
          <a:bodyPr lIns="91425" tIns="91425" rIns="91425" bIns="91425"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5" y="3260727"/>
            <a:ext cx="12330114" cy="2544286"/>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1949546362"/>
      </p:ext>
    </p:extLst>
  </p:cSld>
  <p:clrMapOvr>
    <a:masterClrMapping/>
  </p:clrMapOvr>
  <p:transition xmlns:p14="http://schemas.microsoft.com/office/powerpoint/2010/mai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1" y="128324"/>
            <a:ext cx="13979932"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MOTIVATION</a:t>
            </a:r>
          </a:p>
        </p:txBody>
      </p:sp>
      <p:pic>
        <p:nvPicPr>
          <p:cNvPr id="2" name="Picture 1" descr="gif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257271" y="215276"/>
            <a:ext cx="2441470" cy="2407900"/>
          </a:xfrm>
          <a:prstGeom prst="rect">
            <a:avLst/>
          </a:prstGeom>
        </p:spPr>
      </p:pic>
      <p:sp>
        <p:nvSpPr>
          <p:cNvPr id="6" name="Title 1"/>
          <p:cNvSpPr>
            <a:spLocks noGrp="1"/>
          </p:cNvSpPr>
          <p:nvPr>
            <p:ph type="ctrTitle" hasCustomPrompt="1"/>
          </p:nvPr>
        </p:nvSpPr>
        <p:spPr bwMode="white">
          <a:xfrm>
            <a:off x="1680253" y="2304150"/>
            <a:ext cx="12310386" cy="852713"/>
          </a:xfrm>
        </p:spPr>
        <p:txBody>
          <a:bodyPr lIns="91425" tIns="91425" rIns="91425" bIns="91425"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75" y="3283869"/>
            <a:ext cx="12315717" cy="4770050"/>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99159094"/>
      </p:ext>
    </p:extLst>
  </p:cSld>
  <p:clrMapOvr>
    <a:masterClrMapping/>
  </p:clrMapOvr>
  <p:transition xmlns:p14="http://schemas.microsoft.com/office/powerpoint/2010/mai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2" y="149492"/>
            <a:ext cx="11781799"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PROBLEM</a:t>
            </a:r>
          </a:p>
        </p:txBody>
      </p:sp>
      <p:pic>
        <p:nvPicPr>
          <p:cNvPr id="2" name="Picture 1" descr="splat.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153660" y="94883"/>
            <a:ext cx="2648692" cy="2648692"/>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895053897"/>
      </p:ext>
    </p:extLst>
  </p:cSld>
  <p:clrMapOvr>
    <a:masterClrMapping/>
  </p:clrMapOvr>
  <p:transition xmlns:p14="http://schemas.microsoft.com/office/powerpoint/2010/main" spd="med">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1" y="160074"/>
            <a:ext cx="13917707" cy="2378219"/>
          </a:xfrm>
          <a:prstGeom prst="rect">
            <a:avLst/>
          </a:prstGeom>
          <a:noFill/>
          <a:ln>
            <a:noFill/>
          </a:ln>
          <a:effectLst/>
        </p:spPr>
        <p:txBody>
          <a:bodyPr lIns="121898" tIns="121898" rIns="121898" bIns="121898" anchor="ctr"/>
          <a:lstStyle/>
          <a:p>
            <a:pPr defTabSz="1218894" fontAlgn="auto">
              <a:spcBef>
                <a:spcPts val="0"/>
              </a:spcBef>
              <a:spcAft>
                <a:spcPts val="0"/>
              </a:spcAft>
              <a:defRPr/>
            </a:pPr>
            <a:r>
              <a:rPr lang="en-US" sz="16900" dirty="0">
                <a:ln w="18415" cmpd="sng">
                  <a:solidFill>
                    <a:srgbClr val="FFFFFF"/>
                  </a:solidFill>
                  <a:prstDash val="solid"/>
                </a:ln>
                <a:solidFill>
                  <a:srgbClr val="FFFFFF">
                    <a:lumMod val="95000"/>
                    <a:alpha val="50000"/>
                  </a:srgbClr>
                </a:solidFill>
                <a:latin typeface="Arial"/>
              </a:rPr>
              <a:t>REFERENCE</a:t>
            </a:r>
          </a:p>
        </p:txBody>
      </p:sp>
      <p:pic>
        <p:nvPicPr>
          <p:cNvPr id="2" name="Picture 1" descr="reference.gif"/>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383508" y="324733"/>
            <a:ext cx="2189001" cy="2189001"/>
          </a:xfrm>
          <a:prstGeom prst="rect">
            <a:avLst/>
          </a:prstGeom>
        </p:spPr>
      </p:pic>
      <p:sp>
        <p:nvSpPr>
          <p:cNvPr id="6" name="Title 1"/>
          <p:cNvSpPr>
            <a:spLocks noGrp="1"/>
          </p:cNvSpPr>
          <p:nvPr>
            <p:ph type="ctrTitle" hasCustomPrompt="1"/>
          </p:nvPr>
        </p:nvSpPr>
        <p:spPr bwMode="white">
          <a:xfrm>
            <a:off x="1671638" y="2294626"/>
            <a:ext cx="12319001" cy="852713"/>
          </a:xfrm>
        </p:spPr>
        <p:txBody>
          <a:bodyPr lIns="91425" tIns="91425" rIns="91425" bIns="91425"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40"/>
            <a:ext cx="12319001" cy="3346421"/>
          </a:xfrm>
          <a:prstGeom prst="rect">
            <a:avLst/>
          </a:prstGeom>
        </p:spPr>
        <p:txBody>
          <a:bodyPr lIns="91425" tIns="91425" rIns="91425" bIns="91425">
            <a:noAutofit/>
          </a:bodyPr>
          <a:lstStyle>
            <a:lvl1pPr marL="0" indent="0" algn="l">
              <a:lnSpc>
                <a:spcPct val="100000"/>
              </a:lnSpc>
              <a:spcBef>
                <a:spcPts val="0"/>
              </a:spcBef>
              <a:buNone/>
              <a:defRPr sz="2800" baseline="0">
                <a:solidFill>
                  <a:schemeClr val="accent3">
                    <a:lumMod val="50000"/>
                  </a:schemeClr>
                </a:solidFill>
              </a:defRPr>
            </a:lvl1pPr>
            <a:lvl2pPr marL="609448" indent="0" algn="ctr">
              <a:buNone/>
              <a:defRPr>
                <a:solidFill>
                  <a:schemeClr val="tx1">
                    <a:tint val="75000"/>
                  </a:schemeClr>
                </a:solidFill>
              </a:defRPr>
            </a:lvl2pPr>
            <a:lvl3pPr marL="1218894" indent="0" algn="ctr">
              <a:buNone/>
              <a:defRPr>
                <a:solidFill>
                  <a:schemeClr val="tx1">
                    <a:tint val="75000"/>
                  </a:schemeClr>
                </a:solidFill>
              </a:defRPr>
            </a:lvl3pPr>
            <a:lvl4pPr marL="1828343" indent="0" algn="ctr">
              <a:buNone/>
              <a:defRPr>
                <a:solidFill>
                  <a:schemeClr val="tx1">
                    <a:tint val="75000"/>
                  </a:schemeClr>
                </a:solidFill>
              </a:defRPr>
            </a:lvl4pPr>
            <a:lvl5pPr marL="2437791"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506" y="7164208"/>
            <a:ext cx="8917577" cy="524133"/>
          </a:xfrm>
          <a:prstGeom prst="rect">
            <a:avLst/>
          </a:prstGeom>
        </p:spPr>
        <p:txBody>
          <a:bodyPr lIns="91425" tIns="45714" rIns="91425" bIns="45714" anchor="ctr"/>
          <a:lstStyle>
            <a:lvl1pPr marL="0" indent="0" algn="ctr">
              <a:buNone/>
              <a:defRPr sz="26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2079890500"/>
      </p:ext>
    </p:extLst>
  </p:cSld>
  <p:clrMapOvr>
    <a:masterClrMapping/>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10.xml.rels><?xml version="1.0" encoding="UTF-8" standalone="yes"?>
<Relationships xmlns="http://schemas.openxmlformats.org/package/2006/relationships"><Relationship Id="rId11" Type="http://schemas.openxmlformats.org/officeDocument/2006/relationships/slideLayout" Target="../slideLayouts/slideLayout118.xml"/><Relationship Id="rId12" Type="http://schemas.openxmlformats.org/officeDocument/2006/relationships/slideLayout" Target="../slideLayouts/slideLayout119.xml"/><Relationship Id="rId13" Type="http://schemas.openxmlformats.org/officeDocument/2006/relationships/slideLayout" Target="../slideLayouts/slideLayout120.xml"/><Relationship Id="rId14" Type="http://schemas.openxmlformats.org/officeDocument/2006/relationships/slideLayout" Target="../slideLayouts/slideLayout121.xml"/><Relationship Id="rId15" Type="http://schemas.openxmlformats.org/officeDocument/2006/relationships/theme" Target="../theme/theme10.xml"/><Relationship Id="rId16" Type="http://schemas.openxmlformats.org/officeDocument/2006/relationships/image" Target="../media/image1.png"/><Relationship Id="rId1" Type="http://schemas.openxmlformats.org/officeDocument/2006/relationships/slideLayout" Target="../slideLayouts/slideLayout108.xml"/><Relationship Id="rId2" Type="http://schemas.openxmlformats.org/officeDocument/2006/relationships/slideLayout" Target="../slideLayouts/slideLayout109.xml"/><Relationship Id="rId3" Type="http://schemas.openxmlformats.org/officeDocument/2006/relationships/slideLayout" Target="../slideLayouts/slideLayout110.xml"/><Relationship Id="rId4" Type="http://schemas.openxmlformats.org/officeDocument/2006/relationships/slideLayout" Target="../slideLayouts/slideLayout111.xml"/><Relationship Id="rId5" Type="http://schemas.openxmlformats.org/officeDocument/2006/relationships/slideLayout" Target="../slideLayouts/slideLayout112.xml"/><Relationship Id="rId6" Type="http://schemas.openxmlformats.org/officeDocument/2006/relationships/slideLayout" Target="../slideLayouts/slideLayout113.xml"/><Relationship Id="rId7" Type="http://schemas.openxmlformats.org/officeDocument/2006/relationships/slideLayout" Target="../slideLayouts/slideLayout114.xml"/><Relationship Id="rId8" Type="http://schemas.openxmlformats.org/officeDocument/2006/relationships/slideLayout" Target="../slideLayouts/slideLayout115.xml"/><Relationship Id="rId9" Type="http://schemas.openxmlformats.org/officeDocument/2006/relationships/slideLayout" Target="../slideLayouts/slideLayout116.xml"/><Relationship Id="rId10" Type="http://schemas.openxmlformats.org/officeDocument/2006/relationships/slideLayout" Target="../slideLayouts/slideLayout11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4" Type="http://schemas.openxmlformats.org/officeDocument/2006/relationships/slideLayout" Target="../slideLayouts/slideLayout32.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theme" Target="../theme/theme3.xml"/><Relationship Id="rId1" Type="http://schemas.openxmlformats.org/officeDocument/2006/relationships/slideLayout" Target="../slideLayouts/slideLayout29.xml"/><Relationship Id="rId2"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6.xml"/><Relationship Id="rId4" Type="http://schemas.openxmlformats.org/officeDocument/2006/relationships/slideLayout" Target="../slideLayouts/slideLayout47.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 Id="rId9" Type="http://schemas.openxmlformats.org/officeDocument/2006/relationships/slideLayout" Target="../slideLayouts/slideLayout52.xml"/><Relationship Id="rId10" Type="http://schemas.openxmlformats.org/officeDocument/2006/relationships/slideLayout" Target="../slideLayouts/slideLayout53.xml"/><Relationship Id="rId11" Type="http://schemas.openxmlformats.org/officeDocument/2006/relationships/theme" Target="../theme/theme5.xml"/><Relationship Id="rId1" Type="http://schemas.openxmlformats.org/officeDocument/2006/relationships/slideLayout" Target="../slideLayouts/slideLayout44.xml"/><Relationship Id="rId2"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slideLayout" Target="../slideLayouts/slideLayout70.xml"/><Relationship Id="rId18" Type="http://schemas.openxmlformats.org/officeDocument/2006/relationships/theme" Target="../theme/theme6.xml"/><Relationship Id="rId19" Type="http://schemas.openxmlformats.org/officeDocument/2006/relationships/image" Target="../media/image1.png"/><Relationship Id="rId1" Type="http://schemas.openxmlformats.org/officeDocument/2006/relationships/slideLayout" Target="../slideLayouts/slideLayout54.xml"/><Relationship Id="rId2" Type="http://schemas.openxmlformats.org/officeDocument/2006/relationships/slideLayout" Target="../slideLayouts/slideLayout55.xml"/><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1.xml"/><Relationship Id="rId12" Type="http://schemas.openxmlformats.org/officeDocument/2006/relationships/theme" Target="../theme/theme7.xml"/><Relationship Id="rId13" Type="http://schemas.openxmlformats.org/officeDocument/2006/relationships/image" Target="../media/image1.png"/><Relationship Id="rId1" Type="http://schemas.openxmlformats.org/officeDocument/2006/relationships/slideLayout" Target="../slideLayouts/slideLayout71.xml"/><Relationship Id="rId2" Type="http://schemas.openxmlformats.org/officeDocument/2006/relationships/slideLayout" Target="../slideLayouts/slideLayout72.xml"/><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11" Type="http://schemas.openxmlformats.org/officeDocument/2006/relationships/slideLayout" Target="../slideLayouts/slideLayout92.xml"/><Relationship Id="rId12" Type="http://schemas.openxmlformats.org/officeDocument/2006/relationships/slideLayout" Target="../slideLayouts/slideLayout93.xml"/><Relationship Id="rId13" Type="http://schemas.openxmlformats.org/officeDocument/2006/relationships/slideLayout" Target="../slideLayouts/slideLayout94.xml"/><Relationship Id="rId14" Type="http://schemas.openxmlformats.org/officeDocument/2006/relationships/slideLayout" Target="../slideLayouts/slideLayout95.xml"/><Relationship Id="rId15" Type="http://schemas.openxmlformats.org/officeDocument/2006/relationships/slideLayout" Target="../slideLayouts/slideLayout96.xml"/><Relationship Id="rId16" Type="http://schemas.openxmlformats.org/officeDocument/2006/relationships/theme" Target="../theme/theme8.xml"/><Relationship Id="rId17" Type="http://schemas.openxmlformats.org/officeDocument/2006/relationships/image" Target="../media/image1.png"/><Relationship Id="rId1" Type="http://schemas.openxmlformats.org/officeDocument/2006/relationships/slideLayout" Target="../slideLayouts/slideLayout82.xml"/><Relationship Id="rId2" Type="http://schemas.openxmlformats.org/officeDocument/2006/relationships/slideLayout" Target="../slideLayouts/slideLayout83.xml"/><Relationship Id="rId3" Type="http://schemas.openxmlformats.org/officeDocument/2006/relationships/slideLayout" Target="../slideLayouts/slideLayout84.xml"/><Relationship Id="rId4" Type="http://schemas.openxmlformats.org/officeDocument/2006/relationships/slideLayout" Target="../slideLayouts/slideLayout85.xml"/><Relationship Id="rId5" Type="http://schemas.openxmlformats.org/officeDocument/2006/relationships/slideLayout" Target="../slideLayouts/slideLayout86.xml"/><Relationship Id="rId6" Type="http://schemas.openxmlformats.org/officeDocument/2006/relationships/slideLayout" Target="../slideLayouts/slideLayout87.xml"/><Relationship Id="rId7" Type="http://schemas.openxmlformats.org/officeDocument/2006/relationships/slideLayout" Target="../slideLayouts/slideLayout88.xml"/><Relationship Id="rId8" Type="http://schemas.openxmlformats.org/officeDocument/2006/relationships/slideLayout" Target="../slideLayouts/slideLayout89.xml"/><Relationship Id="rId9" Type="http://schemas.openxmlformats.org/officeDocument/2006/relationships/slideLayout" Target="../slideLayouts/slideLayout90.xml"/><Relationship Id="rId10" Type="http://schemas.openxmlformats.org/officeDocument/2006/relationships/slideLayout" Target="../slideLayouts/slideLayout91.xml"/></Relationships>
</file>

<file path=ppt/slideMasters/_rels/slideMaster9.xml.rels><?xml version="1.0" encoding="UTF-8" standalone="yes"?>
<Relationships xmlns="http://schemas.openxmlformats.org/package/2006/relationships"><Relationship Id="rId11" Type="http://schemas.openxmlformats.org/officeDocument/2006/relationships/slideLayout" Target="../slideLayouts/slideLayout107.xml"/><Relationship Id="rId12" Type="http://schemas.openxmlformats.org/officeDocument/2006/relationships/theme" Target="../theme/theme9.xml"/><Relationship Id="rId13" Type="http://schemas.openxmlformats.org/officeDocument/2006/relationships/image" Target="../media/image1.png"/><Relationship Id="rId1" Type="http://schemas.openxmlformats.org/officeDocument/2006/relationships/slideLayout" Target="../slideLayouts/slideLayout97.xml"/><Relationship Id="rId2" Type="http://schemas.openxmlformats.org/officeDocument/2006/relationships/slideLayout" Target="../slideLayouts/slideLayout98.xml"/><Relationship Id="rId3" Type="http://schemas.openxmlformats.org/officeDocument/2006/relationships/slideLayout" Target="../slideLayouts/slideLayout99.xml"/><Relationship Id="rId4" Type="http://schemas.openxmlformats.org/officeDocument/2006/relationships/slideLayout" Target="../slideLayouts/slideLayout100.xml"/><Relationship Id="rId5" Type="http://schemas.openxmlformats.org/officeDocument/2006/relationships/slideLayout" Target="../slideLayouts/slideLayout101.xml"/><Relationship Id="rId6" Type="http://schemas.openxmlformats.org/officeDocument/2006/relationships/slideLayout" Target="../slideLayouts/slideLayout102.xml"/><Relationship Id="rId7" Type="http://schemas.openxmlformats.org/officeDocument/2006/relationships/slideLayout" Target="../slideLayouts/slideLayout103.xml"/><Relationship Id="rId8" Type="http://schemas.openxmlformats.org/officeDocument/2006/relationships/slideLayout" Target="../slideLayouts/slideLayout104.xml"/><Relationship Id="rId9" Type="http://schemas.openxmlformats.org/officeDocument/2006/relationships/slideLayout" Target="../slideLayouts/slideLayout105.xml"/><Relationship Id="rId10"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7"/>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9">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2017 </a:t>
            </a:r>
            <a:r>
              <a:rPr lang="en-US" dirty="0">
                <a:solidFill>
                  <a:srgbClr val="7D868C"/>
                </a:solidFill>
                <a:latin typeface="+mn-lt"/>
                <a:ea typeface="+mn-ea"/>
                <a:cs typeface="+mn-cs"/>
              </a:rPr>
              <a:t>Chef Software Inc</a:t>
            </a:r>
            <a:r>
              <a:rPr lang="en-US" dirty="0">
                <a:latin typeface="+mn-lt"/>
                <a:ea typeface="+mn-ea"/>
                <a:cs typeface="+mn-cs"/>
              </a:rPr>
              <a:t>.</a:t>
            </a:r>
          </a:p>
          <a:p>
            <a:pPr defTabSz="1218894"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8894"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916" r:id="rId15"/>
    <p:sldLayoutId id="2147483917" r:id="rId16"/>
    <p:sldLayoutId id="2147483981" r:id="rId17"/>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15143164"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4"/>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7"/>
          </a:xfrm>
          <a:prstGeom prst="rect">
            <a:avLst/>
          </a:prstGeom>
        </p:spPr>
        <p:txBody>
          <a:bodyPr lIns="91439" tIns="91439" rIns="91439" bIns="91439">
            <a:normAutofit fontScale="92500" lnSpcReduction="20000"/>
          </a:bodyPr>
          <a:lstStyle/>
          <a:p>
            <a:pPr defTabSz="1219108" fontAlgn="auto">
              <a:spcBef>
                <a:spcPts val="0"/>
              </a:spcBef>
              <a:spcAft>
                <a:spcPts val="0"/>
              </a:spcAft>
              <a:defRPr/>
            </a:pPr>
            <a:r>
              <a:rPr lang="en-US" sz="2400" dirty="0">
                <a:solidFill>
                  <a:srgbClr val="7D868C"/>
                </a:solidFill>
                <a:latin typeface="Arial"/>
              </a:rPr>
              <a:t>©2016 Chef Software Inc</a:t>
            </a:r>
            <a:r>
              <a:rPr lang="en-US" sz="2400" dirty="0">
                <a:solidFill>
                  <a:srgbClr val="3E4346"/>
                </a:solidFill>
                <a:latin typeface="Arial"/>
              </a:rPr>
              <a:t>.</a:t>
            </a:r>
          </a:p>
          <a:p>
            <a:pPr defTabSz="1219108" fontAlgn="auto">
              <a:spcBef>
                <a:spcPts val="0"/>
              </a:spcBef>
              <a:spcAft>
                <a:spcPts val="0"/>
              </a:spcAft>
              <a:defRPr/>
            </a:pPr>
            <a:endParaRPr lang="en-US" sz="2400" dirty="0">
              <a:solidFill>
                <a:srgbClr val="3E4346"/>
              </a:solidFill>
              <a:latin typeface="Arial"/>
            </a:endParaRPr>
          </a:p>
        </p:txBody>
      </p:sp>
      <p:sp>
        <p:nvSpPr>
          <p:cNvPr id="5" name="TextBox 4"/>
          <p:cNvSpPr txBox="1"/>
          <p:nvPr/>
        </p:nvSpPr>
        <p:spPr bwMode="white">
          <a:xfrm>
            <a:off x="7410450" y="8456613"/>
            <a:ext cx="1435100" cy="522287"/>
          </a:xfrm>
          <a:prstGeom prst="rect">
            <a:avLst/>
          </a:prstGeom>
        </p:spPr>
        <p:txBody>
          <a:bodyPr lIns="91439" tIns="91439" rIns="91439" bIns="91439">
            <a:normAutofit lnSpcReduction="10000"/>
          </a:bodyPr>
          <a:lstStyle/>
          <a:p>
            <a:pPr algn="ctr" defTabSz="1219108" fontAlgn="auto">
              <a:spcBef>
                <a:spcPts val="0"/>
              </a:spcBef>
              <a:spcAft>
                <a:spcPts val="0"/>
              </a:spcAft>
              <a:defRPr/>
            </a:pPr>
            <a:r>
              <a:rPr lang="en-US" sz="2400" dirty="0">
                <a:solidFill>
                  <a:srgbClr val="7F7F7F"/>
                </a:solidFill>
                <a:latin typeface="Arial"/>
              </a:rPr>
              <a:t>3-</a:t>
            </a:r>
            <a:fld id="{F0B79B2F-E1DD-4D43-95B3-EA08C411D807}" type="slidenum">
              <a:rPr lang="en-US" sz="2400" smtClean="0">
                <a:solidFill>
                  <a:srgbClr val="7F7F7F"/>
                </a:solidFill>
                <a:latin typeface="Arial"/>
              </a:rPr>
              <a:pPr algn="ctr" defTabSz="1219108" fontAlgn="auto">
                <a:spcBef>
                  <a:spcPts val="0"/>
                </a:spcBef>
                <a:spcAft>
                  <a:spcPts val="0"/>
                </a:spcAft>
                <a:defRPr/>
              </a:pPr>
              <a:t>‹#›</a:t>
            </a:fld>
            <a:endParaRPr lang="en-US" sz="2400" dirty="0">
              <a:solidFill>
                <a:srgbClr val="7F7F7F"/>
              </a:solidFill>
              <a:latin typeface="Arial"/>
            </a:endParaRPr>
          </a:p>
        </p:txBody>
      </p:sp>
    </p:spTree>
    <p:extLst>
      <p:ext uri="{BB962C8B-B14F-4D97-AF65-F5344CB8AC3E}">
        <p14:creationId xmlns:p14="http://schemas.microsoft.com/office/powerpoint/2010/main" val="2787828625"/>
      </p:ext>
    </p:extLst>
  </p:cSld>
  <p:clrMap bg1="lt1" tx1="dk1" bg2="lt2" tx2="dk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Lst>
  <p:transition xmlns:p14="http://schemas.microsoft.com/office/powerpoint/2010/main" spd="med">
    <p:fade/>
  </p:transition>
  <p:hf hdr="0" dt="0"/>
  <p:txStyles>
    <p:titleStyle>
      <a:lvl1pPr algn="l" defTabSz="1217601"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195"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391"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586"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782" algn="l" defTabSz="1217601"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01"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2" algn="l" defTabSz="1217601"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07" algn="l" defTabSz="1217601"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79" algn="l" defTabSz="1217601"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77" algn="l" defTabSz="1217601"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49"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103"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658"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213" indent="-304777" algn="l" defTabSz="1219108"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08" rtl="0" eaLnBrk="1" latinLnBrk="0" hangingPunct="1">
        <a:defRPr sz="2400" kern="1200">
          <a:solidFill>
            <a:schemeClr val="tx1"/>
          </a:solidFill>
          <a:latin typeface="+mn-lt"/>
          <a:ea typeface="+mn-ea"/>
          <a:cs typeface="+mn-cs"/>
        </a:defRPr>
      </a:lvl1pPr>
      <a:lvl2pPr marL="609555" algn="l" defTabSz="1219108" rtl="0" eaLnBrk="1" latinLnBrk="0" hangingPunct="1">
        <a:defRPr sz="2400" kern="1200">
          <a:solidFill>
            <a:schemeClr val="tx1"/>
          </a:solidFill>
          <a:latin typeface="+mn-lt"/>
          <a:ea typeface="+mn-ea"/>
          <a:cs typeface="+mn-cs"/>
        </a:defRPr>
      </a:lvl2pPr>
      <a:lvl3pPr marL="1219108" algn="l" defTabSz="1219108" rtl="0" eaLnBrk="1" latinLnBrk="0" hangingPunct="1">
        <a:defRPr sz="2400" kern="1200">
          <a:solidFill>
            <a:schemeClr val="tx1"/>
          </a:solidFill>
          <a:latin typeface="+mn-lt"/>
          <a:ea typeface="+mn-ea"/>
          <a:cs typeface="+mn-cs"/>
        </a:defRPr>
      </a:lvl3pPr>
      <a:lvl4pPr marL="1828663" algn="l" defTabSz="1219108" rtl="0" eaLnBrk="1" latinLnBrk="0" hangingPunct="1">
        <a:defRPr sz="2400" kern="1200">
          <a:solidFill>
            <a:schemeClr val="tx1"/>
          </a:solidFill>
          <a:latin typeface="+mn-lt"/>
          <a:ea typeface="+mn-ea"/>
          <a:cs typeface="+mn-cs"/>
        </a:defRPr>
      </a:lvl4pPr>
      <a:lvl5pPr marL="2438218" algn="l" defTabSz="1219108" rtl="0" eaLnBrk="1" latinLnBrk="0" hangingPunct="1">
        <a:defRPr sz="2400" kern="1200">
          <a:solidFill>
            <a:schemeClr val="tx1"/>
          </a:solidFill>
          <a:latin typeface="+mn-lt"/>
          <a:ea typeface="+mn-ea"/>
          <a:cs typeface="+mn-cs"/>
        </a:defRPr>
      </a:lvl5pPr>
      <a:lvl6pPr marL="3047772" algn="l" defTabSz="1219108" rtl="0" eaLnBrk="1" latinLnBrk="0" hangingPunct="1">
        <a:defRPr sz="2400" kern="1200">
          <a:solidFill>
            <a:schemeClr val="tx1"/>
          </a:solidFill>
          <a:latin typeface="+mn-lt"/>
          <a:ea typeface="+mn-ea"/>
          <a:cs typeface="+mn-cs"/>
        </a:defRPr>
      </a:lvl6pPr>
      <a:lvl7pPr marL="3657326" algn="l" defTabSz="1219108" rtl="0" eaLnBrk="1" latinLnBrk="0" hangingPunct="1">
        <a:defRPr sz="2400" kern="1200">
          <a:solidFill>
            <a:schemeClr val="tx1"/>
          </a:solidFill>
          <a:latin typeface="+mn-lt"/>
          <a:ea typeface="+mn-ea"/>
          <a:cs typeface="+mn-cs"/>
        </a:defRPr>
      </a:lvl7pPr>
      <a:lvl8pPr marL="4266881" algn="l" defTabSz="1219108" rtl="0" eaLnBrk="1" latinLnBrk="0" hangingPunct="1">
        <a:defRPr sz="2400" kern="1200">
          <a:solidFill>
            <a:schemeClr val="tx1"/>
          </a:solidFill>
          <a:latin typeface="+mn-lt"/>
          <a:ea typeface="+mn-ea"/>
          <a:cs typeface="+mn-cs"/>
        </a:defRPr>
      </a:lvl8pPr>
      <a:lvl9pPr marL="4876435" algn="l" defTabSz="1219108"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2017 </a:t>
            </a:r>
            <a:r>
              <a:rPr lang="en-US" dirty="0">
                <a:solidFill>
                  <a:srgbClr val="7D868C"/>
                </a:solidFill>
                <a:latin typeface="+mn-lt"/>
                <a:ea typeface="+mn-ea"/>
                <a:cs typeface="+mn-cs"/>
              </a:rPr>
              <a:t>Chef Software Inc</a:t>
            </a:r>
            <a:r>
              <a:rPr lang="en-US" dirty="0">
                <a:latin typeface="+mn-lt"/>
                <a:ea typeface="+mn-ea"/>
                <a:cs typeface="+mn-cs"/>
              </a:rPr>
              <a:t>.</a:t>
            </a:r>
          </a:p>
          <a:p>
            <a:pPr defTabSz="1218894"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8894"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7"/>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 id="2147483915" r:id="rId10"/>
    <p:sldLayoutId id="2147483936" r:id="rId11"/>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677336" y="609596"/>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spcAft>
                <a:spcPts val="0"/>
              </a:spcAft>
              <a:buClr>
                <a:schemeClr val="accent2"/>
              </a:buClr>
              <a:buSzPct val="47826"/>
              <a:buFont typeface="Raleway"/>
              <a:buNone/>
              <a:defRPr sz="2300" b="0" i="0" u="none" strike="noStrike" cap="none">
                <a:solidFill>
                  <a:schemeClr val="accent2"/>
                </a:solidFill>
                <a:latin typeface="Raleway"/>
                <a:ea typeface="Raleway"/>
                <a:cs typeface="Raleway"/>
                <a:sym typeface="Raleway"/>
              </a:defRPr>
            </a:lvl1pPr>
            <a:lvl2pPr lvl="1" indent="0" rtl="0">
              <a:spcBef>
                <a:spcPts val="0"/>
              </a:spcBef>
              <a:buSzPct val="100000"/>
              <a:buFont typeface="Arial"/>
              <a:buNone/>
              <a:defRPr sz="1100"/>
            </a:lvl2pPr>
            <a:lvl3pPr lvl="2" indent="0" rtl="0">
              <a:spcBef>
                <a:spcPts val="0"/>
              </a:spcBef>
              <a:buSzPct val="100000"/>
              <a:buFont typeface="Arial"/>
              <a:buNone/>
              <a:defRPr sz="1100"/>
            </a:lvl3pPr>
            <a:lvl4pPr lvl="3" indent="0" rtl="0">
              <a:spcBef>
                <a:spcPts val="0"/>
              </a:spcBef>
              <a:buSzPct val="100000"/>
              <a:buFont typeface="Arial"/>
              <a:buNone/>
              <a:defRPr sz="1100"/>
            </a:lvl4pPr>
            <a:lvl5pPr lvl="4" indent="0" rtl="0">
              <a:spcBef>
                <a:spcPts val="0"/>
              </a:spcBef>
              <a:buSzPct val="100000"/>
              <a:buFont typeface="Arial"/>
              <a:buNone/>
              <a:defRPr sz="1100"/>
            </a:lvl5pPr>
            <a:lvl6pPr lvl="5" indent="0" rtl="0">
              <a:spcBef>
                <a:spcPts val="0"/>
              </a:spcBef>
              <a:buSzPct val="100000"/>
              <a:buFont typeface="Arial"/>
              <a:buNone/>
              <a:defRPr sz="1100"/>
            </a:lvl6pPr>
            <a:lvl7pPr lvl="6" indent="0" rtl="0">
              <a:spcBef>
                <a:spcPts val="0"/>
              </a:spcBef>
              <a:buSzPct val="100000"/>
              <a:buFont typeface="Arial"/>
              <a:buNone/>
              <a:defRPr sz="1100"/>
            </a:lvl7pPr>
            <a:lvl8pPr lvl="7" indent="0" rtl="0">
              <a:spcBef>
                <a:spcPts val="0"/>
              </a:spcBef>
              <a:buSzPct val="100000"/>
              <a:buFont typeface="Arial"/>
              <a:buNone/>
              <a:defRPr sz="1100"/>
            </a:lvl8pPr>
            <a:lvl9pPr lvl="8" indent="0" rtl="0">
              <a:spcBef>
                <a:spcPts val="0"/>
              </a:spcBef>
              <a:buSzPct val="100000"/>
              <a:buFont typeface="Arial"/>
              <a:buNone/>
              <a:defRPr sz="1100"/>
            </a:lvl9pPr>
          </a:lstStyle>
          <a:p>
            <a:endParaRPr/>
          </a:p>
        </p:txBody>
      </p:sp>
      <p:sp>
        <p:nvSpPr>
          <p:cNvPr id="52" name="Shape 52"/>
          <p:cNvSpPr txBox="1">
            <a:spLocks noGrp="1"/>
          </p:cNvSpPr>
          <p:nvPr>
            <p:ph type="body" idx="1"/>
          </p:nvPr>
        </p:nvSpPr>
        <p:spPr>
          <a:xfrm>
            <a:off x="677336" y="1841633"/>
            <a:ext cx="14901333" cy="5767998"/>
          </a:xfrm>
          <a:prstGeom prst="rect">
            <a:avLst/>
          </a:prstGeom>
          <a:noFill/>
          <a:ln>
            <a:noFill/>
          </a:ln>
        </p:spPr>
        <p:txBody>
          <a:bodyPr lIns="121883" tIns="121883" rIns="121883" bIns="121883" anchor="t" anchorCtr="0"/>
          <a:lstStyle>
            <a:lvl1pPr marL="0" marR="0" lvl="0" indent="0" algn="l" rtl="0">
              <a:lnSpc>
                <a:spcPct val="90000"/>
              </a:lnSpc>
              <a:spcBef>
                <a:spcPts val="400"/>
              </a:spcBef>
              <a:spcAft>
                <a:spcPts val="400"/>
              </a:spcAft>
              <a:buClr>
                <a:schemeClr val="accent1"/>
              </a:buClr>
              <a:buSzPct val="78571"/>
              <a:buFont typeface="Arial"/>
              <a:buNone/>
              <a:defRPr sz="1400" b="0" i="0" u="none" strike="noStrike" cap="none">
                <a:solidFill>
                  <a:schemeClr val="accent1"/>
                </a:solidFill>
                <a:latin typeface="Raleway"/>
                <a:ea typeface="Raleway"/>
                <a:cs typeface="Raleway"/>
                <a:sym typeface="Raleway"/>
              </a:defRPr>
            </a:lvl1pPr>
            <a:lvl2pPr marL="0" marR="0" lvl="1" indent="0" algn="l" rtl="0">
              <a:lnSpc>
                <a:spcPct val="90000"/>
              </a:lnSpc>
              <a:spcBef>
                <a:spcPts val="400"/>
              </a:spcBef>
              <a:spcAft>
                <a:spcPts val="400"/>
              </a:spcAft>
              <a:buClr>
                <a:schemeClr val="accent2"/>
              </a:buClr>
              <a:buSzPct val="100000"/>
              <a:buFont typeface="Arial"/>
              <a:buNone/>
              <a:defRPr sz="1100" b="0" i="0" u="none" strike="noStrike" cap="none">
                <a:solidFill>
                  <a:schemeClr val="accent2"/>
                </a:solidFill>
                <a:latin typeface="Raleway"/>
                <a:ea typeface="Raleway"/>
                <a:cs typeface="Raleway"/>
                <a:sym typeface="Raleway"/>
              </a:defRPr>
            </a:lvl2pPr>
            <a:lvl3pPr marL="101600" marR="0" lvl="2" indent="0" algn="l" rtl="0">
              <a:lnSpc>
                <a:spcPct val="90000"/>
              </a:lnSpc>
              <a:spcBef>
                <a:spcPts val="400"/>
              </a:spcBef>
              <a:spcAft>
                <a:spcPts val="400"/>
              </a:spcAft>
              <a:buClr>
                <a:schemeClr val="accent2"/>
              </a:buClr>
              <a:buSzPct val="88888"/>
              <a:buFont typeface="Noto Sans Symbols"/>
              <a:buChar char="▪"/>
              <a:defRPr sz="900" b="0" i="0" u="none" strike="noStrike" cap="none">
                <a:solidFill>
                  <a:schemeClr val="accent2"/>
                </a:solidFill>
                <a:latin typeface="Raleway"/>
                <a:ea typeface="Raleway"/>
                <a:cs typeface="Raleway"/>
                <a:sym typeface="Raleway"/>
              </a:defRPr>
            </a:lvl3pPr>
            <a:lvl4pPr marL="190500" marR="0" lvl="3" indent="-12700" algn="l" rtl="0">
              <a:lnSpc>
                <a:spcPct val="90000"/>
              </a:lnSpc>
              <a:spcBef>
                <a:spcPts val="400"/>
              </a:spcBef>
              <a:spcAft>
                <a:spcPts val="400"/>
              </a:spcAft>
              <a:buClr>
                <a:schemeClr val="accent2"/>
              </a:buClr>
              <a:buSzPct val="87500"/>
              <a:buFont typeface="Noto Sans Symbols"/>
              <a:buChar char="▪"/>
              <a:defRPr sz="800" b="0" i="0" u="none" strike="noStrike" cap="none">
                <a:solidFill>
                  <a:schemeClr val="accent2"/>
                </a:solidFill>
                <a:latin typeface="Raleway"/>
                <a:ea typeface="Raleway"/>
                <a:cs typeface="Raleway"/>
                <a:sym typeface="Raleway"/>
              </a:defRPr>
            </a:lvl4pPr>
            <a:lvl5pPr marL="292100" marR="0" lvl="4" indent="-25400" algn="l" rtl="0">
              <a:lnSpc>
                <a:spcPct val="90000"/>
              </a:lnSpc>
              <a:spcBef>
                <a:spcPts val="400"/>
              </a:spcBef>
              <a:spcAft>
                <a:spcPts val="400"/>
              </a:spcAft>
              <a:buClr>
                <a:schemeClr val="accent2"/>
              </a:buClr>
              <a:buSzPct val="87500"/>
              <a:buFont typeface="Noto Sans Symbols"/>
              <a:buChar char="▪"/>
              <a:defRPr sz="800" b="0" i="0" u="none" strike="noStrike" cap="none">
                <a:solidFill>
                  <a:schemeClr val="accent2"/>
                </a:solidFill>
                <a:latin typeface="Raleway"/>
                <a:ea typeface="Raleway"/>
                <a:cs typeface="Raleway"/>
                <a:sym typeface="Raleway"/>
              </a:defRPr>
            </a:lvl5pPr>
            <a:lvl6pPr marL="1409700" marR="0" lvl="5"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6pPr>
            <a:lvl7pPr marL="1663700" marR="0" lvl="6"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7pPr>
            <a:lvl8pPr marL="1930400" marR="0" lvl="7"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8pPr>
            <a:lvl9pPr marL="2184400" marR="0" lvl="8" indent="12700" algn="l" rtl="0">
              <a:lnSpc>
                <a:spcPct val="100000"/>
              </a:lnSpc>
              <a:spcBef>
                <a:spcPts val="200"/>
              </a:spcBef>
              <a:spcAft>
                <a:spcPts val="0"/>
              </a:spcAft>
              <a:buClr>
                <a:schemeClr val="dk1"/>
              </a:buClr>
              <a:buSzPct val="100000"/>
              <a:buFont typeface="Arial"/>
              <a:buChar char="•"/>
              <a:defRPr sz="1100" b="0" i="0" u="none" strike="noStrike" cap="none">
                <a:solidFill>
                  <a:schemeClr val="dk1"/>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1710718431"/>
      </p:ext>
    </p:extLst>
  </p:cSld>
  <p:clrMap bg1="lt1" tx1="dk1" bg2="dk2" tx2="lt2" accent1="accent1" accent2="accent2" accent3="accent3" accent4="accent4" accent5="accent5" accent6="accent6" hlink="hlink" folHlink="folHlink"/>
  <p:sldLayoutIdLst>
    <p:sldLayoutId id="2147483874" r:id="rId1"/>
    <p:sldLayoutId id="2147483875" r:id="rId2"/>
    <p:sldLayoutId id="2147483877" r:id="rId3"/>
    <p:sldLayoutId id="2147483880" r:id="rId4"/>
    <p:sldLayoutId id="2147483881" r:id="rId5"/>
    <p:sldLayoutId id="2147483883" r:id="rId6"/>
    <p:sldLayoutId id="214748388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77336" y="609599"/>
            <a:ext cx="14901333" cy="738667"/>
          </a:xfrm>
          <a:prstGeom prst="rect">
            <a:avLst/>
          </a:prstGeom>
          <a:noFill/>
          <a:ln>
            <a:noFill/>
          </a:ln>
        </p:spPr>
        <p:txBody>
          <a:bodyPr lIns="121883" tIns="121883" rIns="121883" bIns="121883" anchor="t" anchorCtr="0"/>
          <a:lstStyle>
            <a:lvl1pPr marL="0" marR="0" lvl="0" indent="0" algn="l" rtl="0">
              <a:lnSpc>
                <a:spcPct val="90000"/>
              </a:lnSpc>
              <a:spcBef>
                <a:spcPts val="0"/>
              </a:spcBef>
              <a:buClr>
                <a:schemeClr val="accent2"/>
              </a:buClr>
              <a:buSzPct val="100000"/>
              <a:buFont typeface="Raleway"/>
              <a:buNone/>
              <a:defRPr sz="3000" b="0" i="0" u="none" strike="noStrike" cap="none">
                <a:solidFill>
                  <a:schemeClr val="accent2"/>
                </a:solidFill>
                <a:latin typeface="Raleway"/>
                <a:ea typeface="Raleway"/>
                <a:cs typeface="Raleway"/>
                <a:sym typeface="Raleway"/>
              </a:defRPr>
            </a:lvl1pPr>
            <a:lvl2pPr lvl="1" indent="0" rtl="0">
              <a:spcBef>
                <a:spcPts val="0"/>
              </a:spcBef>
              <a:buSzPct val="100000"/>
              <a:buFont typeface="Raleway"/>
              <a:buNone/>
              <a:defRPr sz="3000">
                <a:latin typeface="Raleway"/>
                <a:ea typeface="Raleway"/>
                <a:cs typeface="Raleway"/>
                <a:sym typeface="Raleway"/>
              </a:defRPr>
            </a:lvl2pPr>
            <a:lvl3pPr lvl="2" indent="0" rtl="0">
              <a:spcBef>
                <a:spcPts val="0"/>
              </a:spcBef>
              <a:buSzPct val="100000"/>
              <a:buFont typeface="Raleway"/>
              <a:buNone/>
              <a:defRPr sz="3000">
                <a:latin typeface="Raleway"/>
                <a:ea typeface="Raleway"/>
                <a:cs typeface="Raleway"/>
                <a:sym typeface="Raleway"/>
              </a:defRPr>
            </a:lvl3pPr>
            <a:lvl4pPr lvl="3" indent="0" rtl="0">
              <a:spcBef>
                <a:spcPts val="0"/>
              </a:spcBef>
              <a:buSzPct val="100000"/>
              <a:buFont typeface="Raleway"/>
              <a:buNone/>
              <a:defRPr sz="3000">
                <a:latin typeface="Raleway"/>
                <a:ea typeface="Raleway"/>
                <a:cs typeface="Raleway"/>
                <a:sym typeface="Raleway"/>
              </a:defRPr>
            </a:lvl4pPr>
            <a:lvl5pPr lvl="4" indent="0" rtl="0">
              <a:spcBef>
                <a:spcPts val="0"/>
              </a:spcBef>
              <a:buSzPct val="100000"/>
              <a:buFont typeface="Raleway"/>
              <a:buNone/>
              <a:defRPr sz="3000">
                <a:latin typeface="Raleway"/>
                <a:ea typeface="Raleway"/>
                <a:cs typeface="Raleway"/>
                <a:sym typeface="Raleway"/>
              </a:defRPr>
            </a:lvl5pPr>
            <a:lvl6pPr lvl="5" indent="0" rtl="0">
              <a:spcBef>
                <a:spcPts val="0"/>
              </a:spcBef>
              <a:buSzPct val="100000"/>
              <a:buFont typeface="Raleway"/>
              <a:buNone/>
              <a:defRPr sz="3000">
                <a:latin typeface="Raleway"/>
                <a:ea typeface="Raleway"/>
                <a:cs typeface="Raleway"/>
                <a:sym typeface="Raleway"/>
              </a:defRPr>
            </a:lvl6pPr>
            <a:lvl7pPr lvl="6" indent="0" rtl="0">
              <a:spcBef>
                <a:spcPts val="0"/>
              </a:spcBef>
              <a:buSzPct val="100000"/>
              <a:buFont typeface="Raleway"/>
              <a:buNone/>
              <a:defRPr sz="3000">
                <a:latin typeface="Raleway"/>
                <a:ea typeface="Raleway"/>
                <a:cs typeface="Raleway"/>
                <a:sym typeface="Raleway"/>
              </a:defRPr>
            </a:lvl7pPr>
            <a:lvl8pPr lvl="7" indent="0" rtl="0">
              <a:spcBef>
                <a:spcPts val="0"/>
              </a:spcBef>
              <a:buSzPct val="100000"/>
              <a:buFont typeface="Raleway"/>
              <a:buNone/>
              <a:defRPr sz="3000">
                <a:latin typeface="Raleway"/>
                <a:ea typeface="Raleway"/>
                <a:cs typeface="Raleway"/>
                <a:sym typeface="Raleway"/>
              </a:defRPr>
            </a:lvl8pPr>
            <a:lvl9pPr lvl="8" indent="0" rtl="0">
              <a:spcBef>
                <a:spcPts val="0"/>
              </a:spcBef>
              <a:buSzPct val="100000"/>
              <a:buFont typeface="Raleway"/>
              <a:buNone/>
              <a:defRPr sz="3000">
                <a:latin typeface="Raleway"/>
                <a:ea typeface="Raleway"/>
                <a:cs typeface="Raleway"/>
                <a:sym typeface="Raleway"/>
              </a:defRPr>
            </a:lvl9pPr>
          </a:lstStyle>
          <a:p>
            <a:endParaRPr/>
          </a:p>
        </p:txBody>
      </p:sp>
      <p:sp>
        <p:nvSpPr>
          <p:cNvPr id="7" name="Shape 7"/>
          <p:cNvSpPr txBox="1">
            <a:spLocks noGrp="1"/>
          </p:cNvSpPr>
          <p:nvPr>
            <p:ph type="body" idx="1"/>
          </p:nvPr>
        </p:nvSpPr>
        <p:spPr>
          <a:xfrm>
            <a:off x="677336" y="1841632"/>
            <a:ext cx="14901333" cy="5768000"/>
          </a:xfrm>
          <a:prstGeom prst="rect">
            <a:avLst/>
          </a:prstGeom>
          <a:noFill/>
          <a:ln>
            <a:noFill/>
          </a:ln>
        </p:spPr>
        <p:txBody>
          <a:bodyPr lIns="121883" tIns="121883" rIns="121883" bIns="121883" anchor="t" anchorCtr="0"/>
          <a:lstStyle>
            <a:lvl1pPr marL="0" marR="0" lvl="0" indent="0" algn="l" rtl="0">
              <a:lnSpc>
                <a:spcPct val="90000"/>
              </a:lnSpc>
              <a:spcBef>
                <a:spcPts val="500"/>
              </a:spcBef>
              <a:spcAft>
                <a:spcPts val="500"/>
              </a:spcAft>
              <a:buClr>
                <a:schemeClr val="accent1"/>
              </a:buClr>
              <a:buSzPct val="61111"/>
              <a:buFont typeface="Arial"/>
              <a:buNone/>
              <a:defRPr sz="1800" b="0" i="0" u="none" strike="noStrike" cap="none">
                <a:solidFill>
                  <a:schemeClr val="accent1"/>
                </a:solidFill>
                <a:latin typeface="Raleway"/>
                <a:ea typeface="Raleway"/>
                <a:cs typeface="Raleway"/>
                <a:sym typeface="Raleway"/>
              </a:defRPr>
            </a:lvl1pPr>
            <a:lvl2pPr marL="0" marR="0" lvl="1" indent="0" algn="l" rtl="0">
              <a:lnSpc>
                <a:spcPct val="90000"/>
              </a:lnSpc>
              <a:spcBef>
                <a:spcPts val="500"/>
              </a:spcBef>
              <a:spcAft>
                <a:spcPts val="500"/>
              </a:spcAft>
              <a:buClr>
                <a:schemeClr val="accent2"/>
              </a:buClr>
              <a:buSzPct val="78571"/>
              <a:buFont typeface="Arial"/>
              <a:buNone/>
              <a:defRPr sz="1400" b="0" i="0" u="none" strike="noStrike" cap="none">
                <a:solidFill>
                  <a:schemeClr val="accent2"/>
                </a:solidFill>
                <a:latin typeface="Raleway"/>
                <a:ea typeface="Raleway"/>
                <a:cs typeface="Raleway"/>
                <a:sym typeface="Raleway"/>
              </a:defRPr>
            </a:lvl2pPr>
            <a:lvl3pPr marL="127000" marR="0" lvl="2" indent="-63500" algn="l" rtl="0">
              <a:lnSpc>
                <a:spcPct val="90000"/>
              </a:lnSpc>
              <a:spcBef>
                <a:spcPts val="500"/>
              </a:spcBef>
              <a:spcAft>
                <a:spcPts val="500"/>
              </a:spcAft>
              <a:buClr>
                <a:schemeClr val="accent2"/>
              </a:buClr>
              <a:buSzPct val="91666"/>
              <a:buFont typeface="Noto Sans Symbols"/>
              <a:buChar char="▪"/>
              <a:defRPr sz="1200" b="0" i="0" u="none" strike="noStrike" cap="none">
                <a:solidFill>
                  <a:schemeClr val="accent2"/>
                </a:solidFill>
                <a:latin typeface="Raleway"/>
                <a:ea typeface="Raleway"/>
                <a:cs typeface="Raleway"/>
                <a:sym typeface="Raleway"/>
              </a:defRPr>
            </a:lvl3pPr>
            <a:lvl4pPr marL="254000" marR="0" lvl="3" indent="-76200" algn="l" rtl="0">
              <a:lnSpc>
                <a:spcPct val="90000"/>
              </a:lnSpc>
              <a:spcBef>
                <a:spcPts val="500"/>
              </a:spcBef>
              <a:spcAft>
                <a:spcPts val="500"/>
              </a:spcAft>
              <a:buClr>
                <a:schemeClr val="accent2"/>
              </a:buClr>
              <a:buSzPct val="81818"/>
              <a:buFont typeface="Noto Sans Symbols"/>
              <a:buChar char="▪"/>
              <a:defRPr sz="1100" b="0" i="0" u="none" strike="noStrike" cap="none">
                <a:solidFill>
                  <a:schemeClr val="accent2"/>
                </a:solidFill>
                <a:latin typeface="Raleway"/>
                <a:ea typeface="Raleway"/>
                <a:cs typeface="Raleway"/>
                <a:sym typeface="Raleway"/>
              </a:defRPr>
            </a:lvl4pPr>
            <a:lvl5pPr marL="381000" marR="0" lvl="4" indent="-76200" algn="l" rtl="0">
              <a:lnSpc>
                <a:spcPct val="90000"/>
              </a:lnSpc>
              <a:spcBef>
                <a:spcPts val="500"/>
              </a:spcBef>
              <a:spcAft>
                <a:spcPts val="500"/>
              </a:spcAft>
              <a:buClr>
                <a:schemeClr val="accent2"/>
              </a:buClr>
              <a:buSzPct val="81818"/>
              <a:buFont typeface="Noto Sans Symbols"/>
              <a:buChar char="▪"/>
              <a:defRPr sz="1100" b="0" i="0" u="none" strike="noStrike" cap="none">
                <a:solidFill>
                  <a:schemeClr val="accent2"/>
                </a:solidFill>
                <a:latin typeface="Raleway"/>
                <a:ea typeface="Raleway"/>
                <a:cs typeface="Raleway"/>
                <a:sym typeface="Raleway"/>
              </a:defRPr>
            </a:lvl5pPr>
            <a:lvl6pPr marL="1879600" marR="0" lvl="5"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6pPr>
            <a:lvl7pPr marL="2222500" marR="0" lvl="6"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7pPr>
            <a:lvl8pPr marL="2565400" marR="0" lvl="7"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8pPr>
            <a:lvl9pPr marL="2908300" marR="0" lvl="8"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4098662097"/>
      </p:ext>
    </p:extLst>
  </p:cSld>
  <p:clrMap bg1="lt1" tx1="dk1" bg2="dk2" tx2="lt2" accent1="accent1" accent2="accent2" accent3="accent3" accent4="accent4" accent5="accent5" accent6="accent6" hlink="hlink" folHlink="folHlink"/>
  <p:sldLayoutIdLst>
    <p:sldLayoutId id="2147483887" r:id="rId1"/>
    <p:sldLayoutId id="2147483888" r:id="rId2"/>
    <p:sldLayoutId id="2147483890" r:id="rId3"/>
    <p:sldLayoutId id="2147483893" r:id="rId4"/>
    <p:sldLayoutId id="2147483894" r:id="rId5"/>
    <p:sldLayoutId id="2147483896" r:id="rId6"/>
    <p:sldLayoutId id="2147483897" r:id="rId7"/>
    <p:sldLayoutId id="214748389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677335" y="609599"/>
            <a:ext cx="14901333" cy="738667"/>
          </a:xfrm>
          <a:prstGeom prst="rect">
            <a:avLst/>
          </a:prstGeom>
          <a:noFill/>
          <a:ln>
            <a:noFill/>
          </a:ln>
        </p:spPr>
        <p:txBody>
          <a:bodyPr lIns="121904" tIns="121904" rIns="121904" bIns="121904" anchor="t" anchorCtr="0"/>
          <a:lstStyle>
            <a:lvl1pPr marL="0" marR="0" lvl="0" indent="0" algn="l" rtl="0">
              <a:lnSpc>
                <a:spcPct val="90000"/>
              </a:lnSpc>
              <a:spcBef>
                <a:spcPts val="0"/>
              </a:spcBef>
              <a:buClr>
                <a:schemeClr val="accent2"/>
              </a:buClr>
              <a:buSzPct val="100000"/>
              <a:buFont typeface="Raleway"/>
              <a:buNone/>
              <a:defRPr sz="3000" b="0" i="0" u="none" strike="noStrike" cap="none">
                <a:solidFill>
                  <a:schemeClr val="accent2"/>
                </a:solidFill>
                <a:latin typeface="Raleway"/>
                <a:ea typeface="Raleway"/>
                <a:cs typeface="Raleway"/>
                <a:sym typeface="Raleway"/>
              </a:defRPr>
            </a:lvl1pPr>
            <a:lvl2pPr lvl="1" indent="0" rtl="0">
              <a:spcBef>
                <a:spcPts val="0"/>
              </a:spcBef>
              <a:buSzPct val="100000"/>
              <a:buFont typeface="Raleway"/>
              <a:buNone/>
              <a:defRPr sz="3000">
                <a:latin typeface="Raleway"/>
                <a:ea typeface="Raleway"/>
                <a:cs typeface="Raleway"/>
                <a:sym typeface="Raleway"/>
              </a:defRPr>
            </a:lvl2pPr>
            <a:lvl3pPr lvl="2" indent="0" rtl="0">
              <a:spcBef>
                <a:spcPts val="0"/>
              </a:spcBef>
              <a:buSzPct val="100000"/>
              <a:buFont typeface="Raleway"/>
              <a:buNone/>
              <a:defRPr sz="3000">
                <a:latin typeface="Raleway"/>
                <a:ea typeface="Raleway"/>
                <a:cs typeface="Raleway"/>
                <a:sym typeface="Raleway"/>
              </a:defRPr>
            </a:lvl3pPr>
            <a:lvl4pPr lvl="3" indent="0" rtl="0">
              <a:spcBef>
                <a:spcPts val="0"/>
              </a:spcBef>
              <a:buSzPct val="100000"/>
              <a:buFont typeface="Raleway"/>
              <a:buNone/>
              <a:defRPr sz="3000">
                <a:latin typeface="Raleway"/>
                <a:ea typeface="Raleway"/>
                <a:cs typeface="Raleway"/>
                <a:sym typeface="Raleway"/>
              </a:defRPr>
            </a:lvl4pPr>
            <a:lvl5pPr lvl="4" indent="0" rtl="0">
              <a:spcBef>
                <a:spcPts val="0"/>
              </a:spcBef>
              <a:buSzPct val="100000"/>
              <a:buFont typeface="Raleway"/>
              <a:buNone/>
              <a:defRPr sz="3000">
                <a:latin typeface="Raleway"/>
                <a:ea typeface="Raleway"/>
                <a:cs typeface="Raleway"/>
                <a:sym typeface="Raleway"/>
              </a:defRPr>
            </a:lvl5pPr>
            <a:lvl6pPr lvl="5" indent="0" rtl="0">
              <a:spcBef>
                <a:spcPts val="0"/>
              </a:spcBef>
              <a:buSzPct val="100000"/>
              <a:buFont typeface="Raleway"/>
              <a:buNone/>
              <a:defRPr sz="3000">
                <a:latin typeface="Raleway"/>
                <a:ea typeface="Raleway"/>
                <a:cs typeface="Raleway"/>
                <a:sym typeface="Raleway"/>
              </a:defRPr>
            </a:lvl6pPr>
            <a:lvl7pPr lvl="6" indent="0" rtl="0">
              <a:spcBef>
                <a:spcPts val="0"/>
              </a:spcBef>
              <a:buSzPct val="100000"/>
              <a:buFont typeface="Raleway"/>
              <a:buNone/>
              <a:defRPr sz="3000">
                <a:latin typeface="Raleway"/>
                <a:ea typeface="Raleway"/>
                <a:cs typeface="Raleway"/>
                <a:sym typeface="Raleway"/>
              </a:defRPr>
            </a:lvl7pPr>
            <a:lvl8pPr lvl="7" indent="0" rtl="0">
              <a:spcBef>
                <a:spcPts val="0"/>
              </a:spcBef>
              <a:buSzPct val="100000"/>
              <a:buFont typeface="Raleway"/>
              <a:buNone/>
              <a:defRPr sz="3000">
                <a:latin typeface="Raleway"/>
                <a:ea typeface="Raleway"/>
                <a:cs typeface="Raleway"/>
                <a:sym typeface="Raleway"/>
              </a:defRPr>
            </a:lvl8pPr>
            <a:lvl9pPr lvl="8" indent="0" rtl="0">
              <a:spcBef>
                <a:spcPts val="0"/>
              </a:spcBef>
              <a:buSzPct val="100000"/>
              <a:buFont typeface="Raleway"/>
              <a:buNone/>
              <a:defRPr sz="3000">
                <a:latin typeface="Raleway"/>
                <a:ea typeface="Raleway"/>
                <a:cs typeface="Raleway"/>
                <a:sym typeface="Raleway"/>
              </a:defRPr>
            </a:lvl9pPr>
          </a:lstStyle>
          <a:p>
            <a:endParaRPr/>
          </a:p>
        </p:txBody>
      </p:sp>
      <p:sp>
        <p:nvSpPr>
          <p:cNvPr id="7" name="Shape 7"/>
          <p:cNvSpPr txBox="1">
            <a:spLocks noGrp="1"/>
          </p:cNvSpPr>
          <p:nvPr>
            <p:ph type="body" idx="1"/>
          </p:nvPr>
        </p:nvSpPr>
        <p:spPr>
          <a:xfrm>
            <a:off x="677335" y="1841632"/>
            <a:ext cx="14901333" cy="5768000"/>
          </a:xfrm>
          <a:prstGeom prst="rect">
            <a:avLst/>
          </a:prstGeom>
          <a:noFill/>
          <a:ln>
            <a:noFill/>
          </a:ln>
        </p:spPr>
        <p:txBody>
          <a:bodyPr lIns="121904" tIns="121904" rIns="121904" bIns="121904" anchor="t" anchorCtr="0"/>
          <a:lstStyle>
            <a:lvl1pPr marL="0" marR="0" lvl="0" indent="0" algn="l" rtl="0">
              <a:lnSpc>
                <a:spcPct val="90000"/>
              </a:lnSpc>
              <a:spcBef>
                <a:spcPts val="500"/>
              </a:spcBef>
              <a:spcAft>
                <a:spcPts val="500"/>
              </a:spcAft>
              <a:buClr>
                <a:schemeClr val="accent1"/>
              </a:buClr>
              <a:buSzPct val="61111"/>
              <a:buFont typeface="Arial"/>
              <a:buNone/>
              <a:defRPr sz="1800" b="0" i="0" u="none" strike="noStrike" cap="none">
                <a:solidFill>
                  <a:schemeClr val="accent1"/>
                </a:solidFill>
                <a:latin typeface="Raleway"/>
                <a:ea typeface="Raleway"/>
                <a:cs typeface="Raleway"/>
                <a:sym typeface="Raleway"/>
              </a:defRPr>
            </a:lvl1pPr>
            <a:lvl2pPr marL="0" marR="0" lvl="1" indent="0" algn="l" rtl="0">
              <a:lnSpc>
                <a:spcPct val="90000"/>
              </a:lnSpc>
              <a:spcBef>
                <a:spcPts val="500"/>
              </a:spcBef>
              <a:spcAft>
                <a:spcPts val="500"/>
              </a:spcAft>
              <a:buClr>
                <a:schemeClr val="accent2"/>
              </a:buClr>
              <a:buSzPct val="78571"/>
              <a:buFont typeface="Arial"/>
              <a:buNone/>
              <a:defRPr sz="1400" b="0" i="0" u="none" strike="noStrike" cap="none">
                <a:solidFill>
                  <a:schemeClr val="accent2"/>
                </a:solidFill>
                <a:latin typeface="Raleway"/>
                <a:ea typeface="Raleway"/>
                <a:cs typeface="Raleway"/>
                <a:sym typeface="Raleway"/>
              </a:defRPr>
            </a:lvl2pPr>
            <a:lvl3pPr marL="127000" marR="0" lvl="2" indent="-63500" algn="l" rtl="0">
              <a:lnSpc>
                <a:spcPct val="90000"/>
              </a:lnSpc>
              <a:spcBef>
                <a:spcPts val="500"/>
              </a:spcBef>
              <a:spcAft>
                <a:spcPts val="500"/>
              </a:spcAft>
              <a:buClr>
                <a:schemeClr val="accent2"/>
              </a:buClr>
              <a:buSzPct val="91666"/>
              <a:buFont typeface="Noto Sans Symbols"/>
              <a:buChar char="▪"/>
              <a:defRPr sz="1200" b="0" i="0" u="none" strike="noStrike" cap="none">
                <a:solidFill>
                  <a:schemeClr val="accent2"/>
                </a:solidFill>
                <a:latin typeface="Raleway"/>
                <a:ea typeface="Raleway"/>
                <a:cs typeface="Raleway"/>
                <a:sym typeface="Raleway"/>
              </a:defRPr>
            </a:lvl3pPr>
            <a:lvl4pPr marL="254000" marR="0" lvl="3" indent="-76200" algn="l" rtl="0">
              <a:lnSpc>
                <a:spcPct val="90000"/>
              </a:lnSpc>
              <a:spcBef>
                <a:spcPts val="500"/>
              </a:spcBef>
              <a:spcAft>
                <a:spcPts val="500"/>
              </a:spcAft>
              <a:buClr>
                <a:schemeClr val="accent2"/>
              </a:buClr>
              <a:buSzPct val="81818"/>
              <a:buFont typeface="Noto Sans Symbols"/>
              <a:buChar char="▪"/>
              <a:defRPr sz="1100" b="0" i="0" u="none" strike="noStrike" cap="none">
                <a:solidFill>
                  <a:schemeClr val="accent2"/>
                </a:solidFill>
                <a:latin typeface="Raleway"/>
                <a:ea typeface="Raleway"/>
                <a:cs typeface="Raleway"/>
                <a:sym typeface="Raleway"/>
              </a:defRPr>
            </a:lvl4pPr>
            <a:lvl5pPr marL="381000" marR="0" lvl="4" indent="-76200" algn="l" rtl="0">
              <a:lnSpc>
                <a:spcPct val="90000"/>
              </a:lnSpc>
              <a:spcBef>
                <a:spcPts val="500"/>
              </a:spcBef>
              <a:spcAft>
                <a:spcPts val="500"/>
              </a:spcAft>
              <a:buClr>
                <a:schemeClr val="accent2"/>
              </a:buClr>
              <a:buSzPct val="81818"/>
              <a:buFont typeface="Noto Sans Symbols"/>
              <a:buChar char="▪"/>
              <a:defRPr sz="1100" b="0" i="0" u="none" strike="noStrike" cap="none">
                <a:solidFill>
                  <a:schemeClr val="accent2"/>
                </a:solidFill>
                <a:latin typeface="Raleway"/>
                <a:ea typeface="Raleway"/>
                <a:cs typeface="Raleway"/>
                <a:sym typeface="Raleway"/>
              </a:defRPr>
            </a:lvl5pPr>
            <a:lvl6pPr marL="1879600" marR="0" lvl="5"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6pPr>
            <a:lvl7pPr marL="2222500" marR="0" lvl="6"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7pPr>
            <a:lvl8pPr marL="2565400" marR="0" lvl="7"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8pPr>
            <a:lvl9pPr marL="2908300" marR="0" lvl="8" indent="-76200" algn="l" rtl="0">
              <a:spcBef>
                <a:spcPts val="300"/>
              </a:spcBef>
              <a:buClr>
                <a:schemeClr val="dk1"/>
              </a:buClr>
              <a:buSzPct val="100000"/>
              <a:buFont typeface="Arial"/>
              <a:buChar char="•"/>
              <a:defRPr sz="1500" b="0" i="0" u="none" strike="noStrike" cap="none">
                <a:solidFill>
                  <a:schemeClr val="dk1"/>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3473756391"/>
      </p:ext>
    </p:extLst>
  </p:cSld>
  <p:clrMap bg1="lt1" tx1="dk1" bg2="dk2" tx2="lt2" accent1="accent1" accent2="accent2" accent3="accent3" accent4="accent4" accent5="accent5" accent6="accent6" hlink="hlink" folHlink="folHlink"/>
  <p:sldLayoutIdLst>
    <p:sldLayoutId id="2147483902" r:id="rId1"/>
    <p:sldLayoutId id="2147483903" r:id="rId2"/>
    <p:sldLayoutId id="2147483905" r:id="rId3"/>
    <p:sldLayoutId id="2147483906" r:id="rId4"/>
    <p:sldLayoutId id="2147483907" r:id="rId5"/>
    <p:sldLayoutId id="2147483908" r:id="rId6"/>
    <p:sldLayoutId id="2147483909" r:id="rId7"/>
    <p:sldLayoutId id="2147483910" r:id="rId8"/>
    <p:sldLayoutId id="2147483912" r:id="rId9"/>
    <p:sldLayoutId id="214748391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26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7"/>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9">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Tree>
    <p:extLst>
      <p:ext uri="{BB962C8B-B14F-4D97-AF65-F5344CB8AC3E}">
        <p14:creationId xmlns:p14="http://schemas.microsoft.com/office/powerpoint/2010/main" val="3399112203"/>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82" r:id="rId17"/>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
        <p:nvSpPr>
          <p:cNvPr id="9" name="Rectangle 8"/>
          <p:cNvSpPr/>
          <p:nvPr/>
        </p:nvSpPr>
        <p:spPr bwMode="auto">
          <a:xfrm>
            <a:off x="0" y="7"/>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Tree>
    <p:extLst>
      <p:ext uri="{BB962C8B-B14F-4D97-AF65-F5344CB8AC3E}">
        <p14:creationId xmlns:p14="http://schemas.microsoft.com/office/powerpoint/2010/main" val="2224288066"/>
      </p:ext>
    </p:extLst>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9" r:id="rId10"/>
    <p:sldLayoutId id="2147483950" r:id="rId11"/>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7"/>
            <a:ext cx="14938376"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Tree>
    <p:extLst>
      <p:ext uri="{BB962C8B-B14F-4D97-AF65-F5344CB8AC3E}">
        <p14:creationId xmlns:p14="http://schemas.microsoft.com/office/powerpoint/2010/main" val="2476389877"/>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 id="2147483963" r:id="rId12"/>
    <p:sldLayoutId id="2147483964" r:id="rId13"/>
    <p:sldLayoutId id="2147483965" r:id="rId14"/>
    <p:sldLayoutId id="2147483966" r:id="rId15"/>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6"/>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5143164" y="8178807"/>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5"/>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4"/>
            <a:ext cx="5394326" cy="477836"/>
          </a:xfrm>
          <a:prstGeom prst="rect">
            <a:avLst/>
          </a:prstGeom>
        </p:spPr>
        <p:txBody>
          <a:bodyPr lIns="91425" tIns="91425" rIns="91425" bIns="91425">
            <a:normAutofit fontScale="92500" lnSpcReduction="20000"/>
          </a:bodyPr>
          <a:lstStyle/>
          <a:p>
            <a:pPr defTabSz="1218894" fontAlgn="auto">
              <a:spcBef>
                <a:spcPts val="0"/>
              </a:spcBef>
              <a:spcAft>
                <a:spcPts val="0"/>
              </a:spcAft>
              <a:defRPr/>
            </a:pPr>
            <a:r>
              <a:rPr lang="en-US" dirty="0">
                <a:solidFill>
                  <a:srgbClr val="7D868C"/>
                </a:solidFill>
                <a:latin typeface="Arial"/>
              </a:rPr>
              <a:t>©</a:t>
            </a:r>
            <a:r>
              <a:rPr lang="en-US" dirty="0" smtClean="0">
                <a:solidFill>
                  <a:srgbClr val="7D868C"/>
                </a:solidFill>
                <a:latin typeface="Arial"/>
              </a:rPr>
              <a:t>2017 </a:t>
            </a:r>
            <a:r>
              <a:rPr lang="en-US" dirty="0">
                <a:solidFill>
                  <a:srgbClr val="7D868C"/>
                </a:solidFill>
                <a:latin typeface="Arial"/>
              </a:rPr>
              <a:t>Chef Software Inc</a:t>
            </a:r>
            <a:r>
              <a:rPr lang="en-US" dirty="0">
                <a:solidFill>
                  <a:srgbClr val="3E4346"/>
                </a:solidFill>
                <a:latin typeface="Arial"/>
              </a:rPr>
              <a:t>.</a:t>
            </a:r>
          </a:p>
          <a:p>
            <a:pPr defTabSz="1218894" fontAlgn="auto">
              <a:spcBef>
                <a:spcPts val="0"/>
              </a:spcBef>
              <a:spcAft>
                <a:spcPts val="0"/>
              </a:spcAft>
              <a:defRPr/>
            </a:pPr>
            <a:endParaRPr lang="en-US" dirty="0">
              <a:solidFill>
                <a:srgbClr val="3E4346"/>
              </a:solidFill>
              <a:latin typeface="Arial"/>
            </a:endParaRPr>
          </a:p>
        </p:txBody>
      </p:sp>
      <p:sp>
        <p:nvSpPr>
          <p:cNvPr id="5" name="TextBox 4"/>
          <p:cNvSpPr txBox="1"/>
          <p:nvPr/>
        </p:nvSpPr>
        <p:spPr bwMode="white">
          <a:xfrm>
            <a:off x="7410450" y="8456614"/>
            <a:ext cx="1435100" cy="522286"/>
          </a:xfrm>
          <a:prstGeom prst="rect">
            <a:avLst/>
          </a:prstGeom>
        </p:spPr>
        <p:txBody>
          <a:bodyPr lIns="91425" tIns="91425" rIns="91425" bIns="91425">
            <a:normAutofit fontScale="92500" lnSpcReduction="10000"/>
          </a:bodyPr>
          <a:lstStyle/>
          <a:p>
            <a:pPr algn="ctr" defTabSz="1218894" fontAlgn="auto">
              <a:spcBef>
                <a:spcPts val="0"/>
              </a:spcBef>
              <a:spcAft>
                <a:spcPts val="0"/>
              </a:spcAft>
              <a:defRPr/>
            </a:pPr>
            <a:r>
              <a:rPr lang="en-US" dirty="0">
                <a:solidFill>
                  <a:srgbClr val="7F7F7F"/>
                </a:solidFill>
                <a:latin typeface="Arial"/>
              </a:rPr>
              <a:t>1-</a:t>
            </a:r>
            <a:fld id="{F0B79B2F-E1DD-4D43-95B3-EA08C411D807}" type="slidenum">
              <a:rPr lang="en-US">
                <a:solidFill>
                  <a:srgbClr val="7F7F7F"/>
                </a:solidFill>
                <a:latin typeface="Arial"/>
              </a:rPr>
              <a:pPr algn="ctr" defTabSz="1218894" fontAlgn="auto">
                <a:spcBef>
                  <a:spcPts val="0"/>
                </a:spcBef>
                <a:spcAft>
                  <a:spcPts val="0"/>
                </a:spcAft>
                <a:defRPr/>
              </a:pPr>
              <a:t>‹#›</a:t>
            </a:fld>
            <a:endParaRPr lang="en-US" dirty="0">
              <a:solidFill>
                <a:srgbClr val="7F7F7F"/>
              </a:solidFill>
              <a:latin typeface="Arial"/>
            </a:endParaRPr>
          </a:p>
        </p:txBody>
      </p:sp>
      <p:sp>
        <p:nvSpPr>
          <p:cNvPr id="9" name="Rectangle 8"/>
          <p:cNvSpPr/>
          <p:nvPr/>
        </p:nvSpPr>
        <p:spPr bwMode="auto">
          <a:xfrm>
            <a:off x="0" y="7"/>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892" tIns="60946" rIns="121892" bIns="60946" anchor="ctr"/>
          <a:lstStyle/>
          <a:p>
            <a:pPr algn="ctr" defTabSz="1218543" fontAlgn="auto">
              <a:spcBef>
                <a:spcPts val="0"/>
              </a:spcBef>
              <a:spcAft>
                <a:spcPts val="0"/>
              </a:spcAft>
              <a:defRPr/>
            </a:pPr>
            <a:endParaRPr lang="en-US" sz="3200" dirty="0">
              <a:gradFill>
                <a:gsLst>
                  <a:gs pos="0">
                    <a:srgbClr val="FFFFFF"/>
                  </a:gs>
                  <a:gs pos="100000">
                    <a:srgbClr val="FFFFFF"/>
                  </a:gs>
                </a:gsLst>
                <a:lin ang="5400000" scaled="0"/>
              </a:gradFill>
              <a:latin typeface="Arial"/>
            </a:endParaRPr>
          </a:p>
        </p:txBody>
      </p:sp>
    </p:spTree>
    <p:extLst>
      <p:ext uri="{BB962C8B-B14F-4D97-AF65-F5344CB8AC3E}">
        <p14:creationId xmlns:p14="http://schemas.microsoft.com/office/powerpoint/2010/main" val="2801461716"/>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Lst>
  <p:transition xmlns:p14="http://schemas.microsoft.com/office/powerpoint/2010/main" spd="med">
    <p:fade/>
  </p:transition>
  <p:hf hdr="0" dt="0"/>
  <p:txStyles>
    <p:titleStyle>
      <a:lvl1pPr algn="l" defTabSz="1217387" rtl="0" eaLnBrk="1" fontAlgn="base" hangingPunct="1">
        <a:lnSpc>
          <a:spcPct val="90000"/>
        </a:lnSpc>
        <a:spcBef>
          <a:spcPct val="0"/>
        </a:spcBef>
        <a:spcAft>
          <a:spcPct val="0"/>
        </a:spcAft>
        <a:defRPr lang="en-US" sz="5900" b="1" kern="1200" dirty="0">
          <a:ln w="3175">
            <a:noFill/>
          </a:ln>
          <a:solidFill>
            <a:schemeClr val="accent1"/>
          </a:solidFill>
          <a:latin typeface="+mj-lt"/>
          <a:ea typeface="ＭＳ Ｐゴシック" charset="0"/>
          <a:cs typeface="Arial" charset="0"/>
        </a:defRPr>
      </a:lvl1pPr>
      <a:lvl2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2pPr>
      <a:lvl3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3pPr>
      <a:lvl4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4pPr>
      <a:lvl5pPr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5pPr>
      <a:lvl6pPr marL="457117"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6pPr>
      <a:lvl7pPr marL="914234"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7pPr>
      <a:lvl8pPr marL="1371346"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8pPr>
      <a:lvl9pPr marL="1828462" algn="l" defTabSz="1217387" rtl="0" eaLnBrk="1" fontAlgn="base" hangingPunct="1">
        <a:lnSpc>
          <a:spcPct val="90000"/>
        </a:lnSpc>
        <a:spcBef>
          <a:spcPct val="0"/>
        </a:spcBef>
        <a:spcAft>
          <a:spcPct val="0"/>
        </a:spcAft>
        <a:defRPr sz="5900" b="1">
          <a:solidFill>
            <a:schemeClr val="accent1"/>
          </a:solidFill>
          <a:latin typeface="Arial" charset="0"/>
          <a:ea typeface="ＭＳ Ｐゴシック" charset="0"/>
        </a:defRPr>
      </a:lvl9pPr>
    </p:titleStyle>
    <p:bodyStyle>
      <a:lvl1pPr algn="l" defTabSz="1217387"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18" algn="l" defTabSz="1217387"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7899"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3pPr>
      <a:lvl4pPr marL="839633" algn="l" defTabSz="1217387" rtl="0" eaLnBrk="1" fontAlgn="base" hangingPunct="1">
        <a:spcBef>
          <a:spcPts val="800"/>
        </a:spcBef>
        <a:spcAft>
          <a:spcPct val="0"/>
        </a:spcAft>
        <a:buSzPct val="90000"/>
        <a:buFont typeface="Arial" charset="0"/>
        <a:defRPr sz="2600" kern="1200">
          <a:solidFill>
            <a:srgbClr val="3E4346"/>
          </a:solidFill>
          <a:latin typeface="+mn-lt"/>
          <a:ea typeface="ＭＳ Ｐゴシック" charset="0"/>
          <a:cs typeface="+mn-cs"/>
        </a:defRPr>
      </a:lvl4pPr>
      <a:lvl5pPr marL="1068192" algn="l" defTabSz="1217387"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1962"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408"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0854"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306" indent="-304723" algn="l" defTabSz="1218894"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894" rtl="0" eaLnBrk="1" latinLnBrk="0" hangingPunct="1">
        <a:defRPr sz="2600" kern="1200">
          <a:solidFill>
            <a:schemeClr val="tx1"/>
          </a:solidFill>
          <a:latin typeface="+mn-lt"/>
          <a:ea typeface="+mn-ea"/>
          <a:cs typeface="+mn-cs"/>
        </a:defRPr>
      </a:lvl1pPr>
      <a:lvl2pPr marL="609448" algn="l" defTabSz="1218894" rtl="0" eaLnBrk="1" latinLnBrk="0" hangingPunct="1">
        <a:defRPr sz="2600" kern="1200">
          <a:solidFill>
            <a:schemeClr val="tx1"/>
          </a:solidFill>
          <a:latin typeface="+mn-lt"/>
          <a:ea typeface="+mn-ea"/>
          <a:cs typeface="+mn-cs"/>
        </a:defRPr>
      </a:lvl2pPr>
      <a:lvl3pPr marL="1218894" algn="l" defTabSz="1218894" rtl="0" eaLnBrk="1" latinLnBrk="0" hangingPunct="1">
        <a:defRPr sz="2600" kern="1200">
          <a:solidFill>
            <a:schemeClr val="tx1"/>
          </a:solidFill>
          <a:latin typeface="+mn-lt"/>
          <a:ea typeface="+mn-ea"/>
          <a:cs typeface="+mn-cs"/>
        </a:defRPr>
      </a:lvl3pPr>
      <a:lvl4pPr marL="1828343" algn="l" defTabSz="1218894" rtl="0" eaLnBrk="1" latinLnBrk="0" hangingPunct="1">
        <a:defRPr sz="2600" kern="1200">
          <a:solidFill>
            <a:schemeClr val="tx1"/>
          </a:solidFill>
          <a:latin typeface="+mn-lt"/>
          <a:ea typeface="+mn-ea"/>
          <a:cs typeface="+mn-cs"/>
        </a:defRPr>
      </a:lvl4pPr>
      <a:lvl5pPr marL="2437791" algn="l" defTabSz="1218894" rtl="0" eaLnBrk="1" latinLnBrk="0" hangingPunct="1">
        <a:defRPr sz="2600" kern="1200">
          <a:solidFill>
            <a:schemeClr val="tx1"/>
          </a:solidFill>
          <a:latin typeface="+mn-lt"/>
          <a:ea typeface="+mn-ea"/>
          <a:cs typeface="+mn-cs"/>
        </a:defRPr>
      </a:lvl5pPr>
      <a:lvl6pPr marL="3047238" algn="l" defTabSz="1218894" rtl="0" eaLnBrk="1" latinLnBrk="0" hangingPunct="1">
        <a:defRPr sz="2600" kern="1200">
          <a:solidFill>
            <a:schemeClr val="tx1"/>
          </a:solidFill>
          <a:latin typeface="+mn-lt"/>
          <a:ea typeface="+mn-ea"/>
          <a:cs typeface="+mn-cs"/>
        </a:defRPr>
      </a:lvl6pPr>
      <a:lvl7pPr marL="3656686" algn="l" defTabSz="1218894" rtl="0" eaLnBrk="1" latinLnBrk="0" hangingPunct="1">
        <a:defRPr sz="2600" kern="1200">
          <a:solidFill>
            <a:schemeClr val="tx1"/>
          </a:solidFill>
          <a:latin typeface="+mn-lt"/>
          <a:ea typeface="+mn-ea"/>
          <a:cs typeface="+mn-cs"/>
        </a:defRPr>
      </a:lvl7pPr>
      <a:lvl8pPr marL="4266133" algn="l" defTabSz="1218894" rtl="0" eaLnBrk="1" latinLnBrk="0" hangingPunct="1">
        <a:defRPr sz="2600" kern="1200">
          <a:solidFill>
            <a:schemeClr val="tx1"/>
          </a:solidFill>
          <a:latin typeface="+mn-lt"/>
          <a:ea typeface="+mn-ea"/>
          <a:cs typeface="+mn-cs"/>
        </a:defRPr>
      </a:lvl8pPr>
      <a:lvl9pPr marL="4875581" algn="l" defTabSz="1218894"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52.xml"/><Relationship Id="rId2"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hyperlink" Target="https://nvd.nist.gov/cvss.cfm" TargetMode="External"/><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52.xml"/><Relationship Id="rId2"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InSpec</a:t>
            </a:r>
            <a:r>
              <a:rPr lang="en-US" dirty="0" smtClean="0"/>
              <a:t> CLI</a:t>
            </a:r>
            <a:endParaRPr lang="en-US" dirty="0"/>
          </a:p>
        </p:txBody>
      </p:sp>
      <p:sp>
        <p:nvSpPr>
          <p:cNvPr id="3" name="Subtitle 2"/>
          <p:cNvSpPr>
            <a:spLocks noGrp="1"/>
          </p:cNvSpPr>
          <p:nvPr>
            <p:ph type="subTitle" idx="1"/>
          </p:nvPr>
        </p:nvSpPr>
        <p:spPr/>
        <p:txBody>
          <a:bodyPr/>
          <a:lstStyle/>
          <a:p>
            <a:r>
              <a:rPr lang="en-US" dirty="0" smtClean="0"/>
              <a:t>Command Line Interface</a:t>
            </a:r>
            <a:endParaRPr lang="en-US" dirty="0"/>
          </a:p>
        </p:txBody>
      </p:sp>
    </p:spTree>
    <p:extLst>
      <p:ext uri="{BB962C8B-B14F-4D97-AF65-F5344CB8AC3E}">
        <p14:creationId xmlns:p14="http://schemas.microsoft.com/office/powerpoint/2010/main" val="2754704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endParaRPr lang="en-US" dirty="0"/>
          </a:p>
        </p:txBody>
      </p:sp>
      <p:sp>
        <p:nvSpPr>
          <p:cNvPr id="3" name="Text Placeholder 2"/>
          <p:cNvSpPr>
            <a:spLocks noGrp="1"/>
          </p:cNvSpPr>
          <p:nvPr>
            <p:ph type="body" sz="quarter" idx="11"/>
          </p:nvPr>
        </p:nvSpPr>
        <p:spPr/>
        <p:txBody>
          <a:bodyPr/>
          <a:lstStyle/>
          <a:p>
            <a:r>
              <a:rPr lang="en-US" dirty="0" smtClean="0"/>
              <a:t>$ mv ~/</a:t>
            </a:r>
            <a:r>
              <a:rPr lang="en-US" dirty="0" err="1" smtClean="0"/>
              <a:t>ssh</a:t>
            </a:r>
            <a:r>
              <a:rPr lang="en-US" dirty="0" smtClean="0"/>
              <a:t>/controls/</a:t>
            </a:r>
            <a:r>
              <a:rPr lang="en-US" dirty="0" err="1" smtClean="0"/>
              <a:t>example.rb</a:t>
            </a:r>
            <a:r>
              <a:rPr lang="en-US" dirty="0" smtClean="0"/>
              <a:t> ~/</a:t>
            </a:r>
            <a:r>
              <a:rPr lang="en-US" dirty="0" err="1" smtClean="0"/>
              <a:t>ssh</a:t>
            </a:r>
            <a:r>
              <a:rPr lang="en-US" dirty="0" smtClean="0"/>
              <a:t>/controls/</a:t>
            </a:r>
            <a:r>
              <a:rPr lang="en-US" dirty="0" err="1" smtClean="0"/>
              <a:t>server.rb</a:t>
            </a:r>
            <a:endParaRPr lang="en-US" dirty="0"/>
          </a:p>
        </p:txBody>
      </p:sp>
      <p:sp>
        <p:nvSpPr>
          <p:cNvPr id="5" name="Title 4"/>
          <p:cNvSpPr>
            <a:spLocks noGrp="1"/>
          </p:cNvSpPr>
          <p:nvPr>
            <p:ph type="title"/>
          </p:nvPr>
        </p:nvSpPr>
        <p:spPr/>
        <p:txBody>
          <a:bodyPr/>
          <a:lstStyle/>
          <a:p>
            <a:r>
              <a:rPr lang="en-US" dirty="0" smtClean="0"/>
              <a:t>Rename the example control</a:t>
            </a:r>
            <a:endParaRPr lang="en-US" dirty="0"/>
          </a:p>
        </p:txBody>
      </p:sp>
    </p:spTree>
    <p:extLst>
      <p:ext uri="{BB962C8B-B14F-4D97-AF65-F5344CB8AC3E}">
        <p14:creationId xmlns:p14="http://schemas.microsoft.com/office/powerpoint/2010/main" val="428416318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Rewrite the control</a:t>
            </a:r>
            <a:endParaRPr lang="en-US" dirty="0"/>
          </a:p>
        </p:txBody>
      </p:sp>
      <p:sp>
        <p:nvSpPr>
          <p:cNvPr id="3" name="Content Placeholder 2"/>
          <p:cNvSpPr>
            <a:spLocks noGrp="1"/>
          </p:cNvSpPr>
          <p:nvPr>
            <p:ph sz="quarter" idx="10"/>
          </p:nvPr>
        </p:nvSpPr>
        <p:spPr/>
        <p:txBody>
          <a:bodyPr>
            <a:normAutofit/>
          </a:bodyPr>
          <a:lstStyle/>
          <a:p>
            <a:r>
              <a:rPr lang="en-US" i="1" dirty="0">
                <a:solidFill>
                  <a:srgbClr val="8F5902"/>
                </a:solidFill>
              </a:rPr>
              <a:t># 5.2.2 Ensure SSH Protocol is set to 2</a:t>
            </a:r>
          </a:p>
          <a:p>
            <a:r>
              <a:rPr lang="uk-UA" i="1" dirty="0">
                <a:solidFill>
                  <a:srgbClr val="8F5902"/>
                </a:solidFill>
              </a:rPr>
              <a:t>#</a:t>
            </a:r>
          </a:p>
          <a:p>
            <a:r>
              <a:rPr lang="en-US" i="1" dirty="0">
                <a:solidFill>
                  <a:srgbClr val="8F5902"/>
                </a:solidFill>
              </a:rPr>
              <a:t># </a:t>
            </a:r>
            <a:r>
              <a:rPr lang="en-US" i="1" dirty="0" err="1">
                <a:solidFill>
                  <a:srgbClr val="8F5902"/>
                </a:solidFill>
              </a:rPr>
              <a:t>grep</a:t>
            </a:r>
            <a:r>
              <a:rPr lang="en-US" i="1" dirty="0">
                <a:solidFill>
                  <a:srgbClr val="8F5902"/>
                </a:solidFill>
              </a:rPr>
              <a:t> "^Protocol" /</a:t>
            </a:r>
            <a:r>
              <a:rPr lang="en-US" i="1" dirty="0" err="1">
                <a:solidFill>
                  <a:srgbClr val="8F5902"/>
                </a:solidFill>
              </a:rPr>
              <a:t>etc</a:t>
            </a:r>
            <a:r>
              <a:rPr lang="en-US" i="1" dirty="0">
                <a:solidFill>
                  <a:srgbClr val="8F5902"/>
                </a:solidFill>
              </a:rPr>
              <a:t>/</a:t>
            </a:r>
            <a:r>
              <a:rPr lang="en-US" i="1" dirty="0" err="1">
                <a:solidFill>
                  <a:srgbClr val="8F5902"/>
                </a:solidFill>
              </a:rPr>
              <a:t>ssh</a:t>
            </a:r>
            <a:r>
              <a:rPr lang="en-US" i="1" dirty="0">
                <a:solidFill>
                  <a:srgbClr val="8F5902"/>
                </a:solidFill>
              </a:rPr>
              <a:t>/</a:t>
            </a:r>
            <a:r>
              <a:rPr lang="en-US" i="1" dirty="0" err="1">
                <a:solidFill>
                  <a:srgbClr val="8F5902"/>
                </a:solidFill>
              </a:rPr>
              <a:t>sshd_config</a:t>
            </a:r>
            <a:endParaRPr lang="en-US" i="1" dirty="0">
              <a:solidFill>
                <a:srgbClr val="8F5902"/>
              </a:solidFill>
            </a:endParaRPr>
          </a:p>
          <a:p>
            <a:r>
              <a:rPr lang="en-US" i="1" dirty="0">
                <a:solidFill>
                  <a:srgbClr val="8F5902"/>
                </a:solidFill>
              </a:rPr>
              <a:t># Protocol 2</a:t>
            </a:r>
          </a:p>
          <a:p>
            <a:r>
              <a:rPr lang="uk-UA" i="1" dirty="0">
                <a:solidFill>
                  <a:srgbClr val="8F5902"/>
                </a:solidFill>
              </a:rPr>
              <a:t>#</a:t>
            </a:r>
          </a:p>
          <a:p>
            <a:r>
              <a:rPr lang="en-US" dirty="0">
                <a:solidFill>
                  <a:srgbClr val="000000"/>
                </a:solidFill>
              </a:rPr>
              <a:t>describe file</a:t>
            </a:r>
            <a:r>
              <a:rPr lang="en-US" b="1" dirty="0">
                <a:solidFill>
                  <a:srgbClr val="000000"/>
                </a:solidFill>
              </a:rPr>
              <a:t>(</a:t>
            </a:r>
            <a:r>
              <a:rPr lang="en-US" b="1" dirty="0">
                <a:solidFill>
                  <a:srgbClr val="4E9A06"/>
                </a:solidFill>
              </a:rPr>
              <a:t>'/</a:t>
            </a:r>
            <a:r>
              <a:rPr lang="en-US" b="1" dirty="0" err="1">
                <a:solidFill>
                  <a:srgbClr val="4E9A06"/>
                </a:solidFill>
              </a:rPr>
              <a:t>etc</a:t>
            </a:r>
            <a:r>
              <a:rPr lang="en-US" b="1" dirty="0">
                <a:solidFill>
                  <a:srgbClr val="4E9A06"/>
                </a:solidFill>
              </a:rPr>
              <a:t>/</a:t>
            </a:r>
            <a:r>
              <a:rPr lang="en-US" b="1" dirty="0" err="1">
                <a:solidFill>
                  <a:srgbClr val="4E9A06"/>
                </a:solidFill>
              </a:rPr>
              <a:t>ssh</a:t>
            </a:r>
            <a:r>
              <a:rPr lang="en-US" b="1" dirty="0">
                <a:solidFill>
                  <a:srgbClr val="4E9A06"/>
                </a:solidFill>
              </a:rPr>
              <a:t>/</a:t>
            </a:r>
            <a:r>
              <a:rPr lang="en-US" b="1" dirty="0" err="1">
                <a:solidFill>
                  <a:srgbClr val="4E9A06"/>
                </a:solidFill>
              </a:rPr>
              <a:t>sshd_config</a:t>
            </a:r>
            <a:r>
              <a:rPr lang="en-US" b="1" dirty="0">
                <a:solidFill>
                  <a:srgbClr val="4E9A06"/>
                </a:solidFill>
              </a:rPr>
              <a:t>'</a:t>
            </a:r>
            <a:r>
              <a:rPr lang="en-US" b="1" dirty="0">
                <a:solidFill>
                  <a:srgbClr val="000000"/>
                </a:solidFill>
              </a:rPr>
              <a:t>) </a:t>
            </a:r>
            <a:r>
              <a:rPr lang="en-US" b="1" dirty="0">
                <a:solidFill>
                  <a:srgbClr val="204A87"/>
                </a:solidFill>
              </a:rPr>
              <a:t>do</a:t>
            </a:r>
          </a:p>
          <a:p>
            <a:r>
              <a:rPr lang="en-US" dirty="0"/>
              <a:t>  </a:t>
            </a:r>
            <a:r>
              <a:rPr lang="en-US" dirty="0">
                <a:solidFill>
                  <a:srgbClr val="000000"/>
                </a:solidFill>
              </a:rPr>
              <a:t>its</a:t>
            </a:r>
            <a:r>
              <a:rPr lang="en-US" b="1" dirty="0">
                <a:solidFill>
                  <a:srgbClr val="000000"/>
                </a:solidFill>
              </a:rPr>
              <a:t>(</a:t>
            </a:r>
            <a:r>
              <a:rPr lang="en-US" b="1" dirty="0">
                <a:solidFill>
                  <a:srgbClr val="4E9A06"/>
                </a:solidFill>
              </a:rPr>
              <a:t>'content'</a:t>
            </a:r>
            <a:r>
              <a:rPr lang="en-US" b="1" dirty="0">
                <a:solidFill>
                  <a:srgbClr val="000000"/>
                </a:solidFill>
              </a:rPr>
              <a:t>) { should match </a:t>
            </a:r>
            <a:r>
              <a:rPr lang="en-US" b="1" dirty="0">
                <a:solidFill>
                  <a:srgbClr val="4E9A06"/>
                </a:solidFill>
              </a:rPr>
              <a:t>/^Protocol 2/ </a:t>
            </a:r>
            <a:r>
              <a:rPr lang="en-US" b="1" dirty="0">
                <a:solidFill>
                  <a:srgbClr val="000000"/>
                </a:solidFill>
              </a:rPr>
              <a:t>}</a:t>
            </a:r>
          </a:p>
          <a:p>
            <a:r>
              <a:rPr lang="en-US" b="1" dirty="0">
                <a:solidFill>
                  <a:srgbClr val="204A87"/>
                </a:solidFill>
              </a:rPr>
              <a:t>end</a:t>
            </a:r>
          </a:p>
        </p:txBody>
      </p:sp>
      <p:sp>
        <p:nvSpPr>
          <p:cNvPr id="4" name="Text Placeholder 3"/>
          <p:cNvSpPr>
            <a:spLocks noGrp="1"/>
          </p:cNvSpPr>
          <p:nvPr>
            <p:ph type="body" sz="quarter" idx="11"/>
          </p:nvPr>
        </p:nvSpPr>
        <p:spPr/>
        <p:txBody>
          <a:bodyPr/>
          <a:lstStyle/>
          <a:p>
            <a:r>
              <a:rPr lang="en-US" dirty="0" smtClean="0"/>
              <a:t>/home/chef/</a:t>
            </a:r>
            <a:r>
              <a:rPr lang="en-US" dirty="0" err="1" smtClean="0"/>
              <a:t>ssh</a:t>
            </a:r>
            <a:r>
              <a:rPr lang="en-US" dirty="0" smtClean="0"/>
              <a:t>/controls/</a:t>
            </a:r>
            <a:r>
              <a:rPr lang="en-US" dirty="0" err="1" smtClean="0"/>
              <a:t>example.rb</a:t>
            </a:r>
            <a:endParaRPr lang="en-US" dirty="0"/>
          </a:p>
        </p:txBody>
      </p:sp>
    </p:spTree>
    <p:extLst>
      <p:ext uri="{BB962C8B-B14F-4D97-AF65-F5344CB8AC3E}">
        <p14:creationId xmlns:p14="http://schemas.microsoft.com/office/powerpoint/2010/main" val="34549196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55000" lnSpcReduction="20000"/>
          </a:bodyPr>
          <a:lstStyle/>
          <a:p>
            <a:r>
              <a:rPr lang="en-US" dirty="0"/>
              <a:t>Profile: </a:t>
            </a:r>
            <a:r>
              <a:rPr lang="en-US" dirty="0" err="1"/>
              <a:t>InSpec</a:t>
            </a:r>
            <a:r>
              <a:rPr lang="en-US" dirty="0"/>
              <a:t> Profile (</a:t>
            </a:r>
            <a:r>
              <a:rPr lang="en-US" dirty="0" err="1"/>
              <a:t>ssh</a:t>
            </a:r>
            <a:r>
              <a:rPr lang="en-US" dirty="0"/>
              <a:t>)</a:t>
            </a:r>
          </a:p>
          <a:p>
            <a:r>
              <a:rPr lang="en-US" dirty="0"/>
              <a:t>Version: 0.1.0</a:t>
            </a:r>
          </a:p>
          <a:p>
            <a:r>
              <a:rPr lang="en-US" dirty="0"/>
              <a:t>Target:  local://</a:t>
            </a:r>
          </a:p>
          <a:p>
            <a:endParaRPr lang="en-US" dirty="0"/>
          </a:p>
          <a:p>
            <a:endParaRPr lang="en-US" dirty="0"/>
          </a:p>
          <a:p>
            <a:endParaRPr lang="en-US" dirty="0"/>
          </a:p>
          <a:p>
            <a:r>
              <a:rPr lang="en-US" dirty="0"/>
              <a:t>  File /</a:t>
            </a:r>
            <a:r>
              <a:rPr lang="en-US" dirty="0" err="1"/>
              <a:t>etc</a:t>
            </a:r>
            <a:r>
              <a:rPr lang="en-US" dirty="0"/>
              <a:t>/</a:t>
            </a:r>
            <a:r>
              <a:rPr lang="en-US" dirty="0" err="1"/>
              <a:t>ssh</a:t>
            </a:r>
            <a:r>
              <a:rPr lang="en-US" dirty="0"/>
              <a:t>/</a:t>
            </a:r>
            <a:r>
              <a:rPr lang="en-US" dirty="0" err="1"/>
              <a:t>sshd_config</a:t>
            </a:r>
            <a:endParaRPr lang="en-US" dirty="0"/>
          </a:p>
          <a:p>
            <a:r>
              <a:rPr lang="en-US" dirty="0"/>
              <a:t>     ∅  content should match /^Protocol 2/</a:t>
            </a:r>
          </a:p>
          <a:p>
            <a:r>
              <a:rPr lang="en-US" dirty="0"/>
              <a:t>     expected "# This </a:t>
            </a:r>
            <a:r>
              <a:rPr lang="en-US" dirty="0" err="1"/>
              <a:t>config</a:t>
            </a:r>
            <a:r>
              <a:rPr lang="en-US" dirty="0"/>
              <a:t> file was generated by Chef\n\n#       $</a:t>
            </a:r>
            <a:r>
              <a:rPr lang="en-US" dirty="0" err="1"/>
              <a:t>OpenBSD</a:t>
            </a:r>
            <a:r>
              <a:rPr lang="en-US" dirty="0"/>
              <a:t>: </a:t>
            </a:r>
            <a:r>
              <a:rPr lang="en-US" dirty="0" err="1"/>
              <a:t>sshd_config,v</a:t>
            </a:r>
            <a:r>
              <a:rPr lang="en-US" dirty="0"/>
              <a:t> 1.93 2014/01/10 05:59:19...XMODIFIERS\n\n# override default of no subsystems\</a:t>
            </a:r>
            <a:r>
              <a:rPr lang="en-US" dirty="0" err="1"/>
              <a:t>nSubsystem</a:t>
            </a:r>
            <a:r>
              <a:rPr lang="en-US" dirty="0"/>
              <a:t> </a:t>
            </a:r>
            <a:r>
              <a:rPr lang="en-US" dirty="0" err="1"/>
              <a:t>sftp</a:t>
            </a:r>
            <a:r>
              <a:rPr lang="en-US" dirty="0"/>
              <a:t>  /</a:t>
            </a:r>
            <a:r>
              <a:rPr lang="en-US" dirty="0" err="1"/>
              <a:t>usr</a:t>
            </a:r>
            <a:r>
              <a:rPr lang="en-US" dirty="0"/>
              <a:t>/</a:t>
            </a:r>
            <a:r>
              <a:rPr lang="en-US" dirty="0" err="1"/>
              <a:t>libexec</a:t>
            </a:r>
            <a:r>
              <a:rPr lang="en-US" dirty="0"/>
              <a:t>/</a:t>
            </a:r>
            <a:r>
              <a:rPr lang="en-US" dirty="0" err="1"/>
              <a:t>openssh</a:t>
            </a:r>
            <a:r>
              <a:rPr lang="en-US" dirty="0"/>
              <a:t>/</a:t>
            </a:r>
            <a:r>
              <a:rPr lang="en-US" dirty="0" err="1"/>
              <a:t>sftp</a:t>
            </a:r>
            <a:r>
              <a:rPr lang="en-US" dirty="0"/>
              <a:t>-server" to match /^Protocol 2/</a:t>
            </a:r>
          </a:p>
          <a:p>
            <a:r>
              <a:rPr lang="en-US" dirty="0"/>
              <a:t>     Diff:</a:t>
            </a:r>
          </a:p>
          <a:p>
            <a:r>
              <a:rPr lang="en-US" dirty="0"/>
              <a:t>     @@ -1,2 +1,78 @@</a:t>
            </a:r>
          </a:p>
          <a:p>
            <a:r>
              <a:rPr lang="en-US" dirty="0"/>
              <a:t>     -/^Protocol 2/</a:t>
            </a:r>
          </a:p>
          <a:p>
            <a:r>
              <a:rPr lang="en-US" dirty="0"/>
              <a:t>     +# This </a:t>
            </a:r>
            <a:r>
              <a:rPr lang="en-US" dirty="0" err="1"/>
              <a:t>config</a:t>
            </a:r>
            <a:r>
              <a:rPr lang="en-US" dirty="0"/>
              <a:t> file was generated by </a:t>
            </a:r>
            <a:r>
              <a:rPr lang="en-US" dirty="0" smtClean="0"/>
              <a:t>Chef</a:t>
            </a:r>
          </a:p>
          <a:p>
            <a:r>
              <a:rPr lang="en-US" dirty="0" smtClean="0"/>
              <a:t>...</a:t>
            </a:r>
          </a:p>
          <a:p>
            <a:r>
              <a:rPr lang="en-US" dirty="0"/>
              <a:t> +Subsystem </a:t>
            </a:r>
            <a:r>
              <a:rPr lang="en-US" dirty="0" err="1"/>
              <a:t>sftp</a:t>
            </a:r>
            <a:r>
              <a:rPr lang="en-US" dirty="0"/>
              <a:t>  /</a:t>
            </a:r>
            <a:r>
              <a:rPr lang="en-US" dirty="0" err="1"/>
              <a:t>usr</a:t>
            </a:r>
            <a:r>
              <a:rPr lang="en-US" dirty="0"/>
              <a:t>/</a:t>
            </a:r>
            <a:r>
              <a:rPr lang="en-US" dirty="0" err="1"/>
              <a:t>libexec</a:t>
            </a:r>
            <a:r>
              <a:rPr lang="en-US" dirty="0"/>
              <a:t>/</a:t>
            </a:r>
            <a:r>
              <a:rPr lang="en-US" dirty="0" err="1"/>
              <a:t>openssh</a:t>
            </a:r>
            <a:r>
              <a:rPr lang="en-US" dirty="0"/>
              <a:t>/</a:t>
            </a:r>
            <a:r>
              <a:rPr lang="en-US" dirty="0" err="1"/>
              <a:t>sftp</a:t>
            </a:r>
            <a:r>
              <a:rPr lang="en-US" dirty="0"/>
              <a:t>-server</a:t>
            </a:r>
          </a:p>
          <a:p>
            <a:endParaRPr lang="en-US" dirty="0"/>
          </a:p>
          <a:p>
            <a:endParaRPr lang="en-US" dirty="0"/>
          </a:p>
          <a:p>
            <a:r>
              <a:rPr lang="en-US" dirty="0"/>
              <a:t>Test Summary: 0 successful, 1 failures, 0 skipped</a:t>
            </a:r>
          </a:p>
        </p:txBody>
      </p:sp>
      <p:sp>
        <p:nvSpPr>
          <p:cNvPr id="3" name="Text Placeholder 2"/>
          <p:cNvSpPr>
            <a:spLocks noGrp="1"/>
          </p:cNvSpPr>
          <p:nvPr>
            <p:ph type="body" sz="quarter" idx="11"/>
          </p:nvPr>
        </p:nvSpPr>
        <p:spPr/>
        <p:txBody>
          <a:bodyPr/>
          <a:lstStyle/>
          <a:p>
            <a:r>
              <a:rPr lang="en-US" dirty="0" smtClean="0"/>
              <a:t>$ </a:t>
            </a:r>
            <a:r>
              <a:rPr lang="en-US" dirty="0" err="1" smtClean="0"/>
              <a:t>inspec</a:t>
            </a:r>
            <a:r>
              <a:rPr lang="en-US" dirty="0" smtClean="0"/>
              <a:t> exec </a:t>
            </a:r>
            <a:r>
              <a:rPr lang="en-US" dirty="0" err="1" smtClean="0"/>
              <a:t>ssh</a:t>
            </a:r>
            <a:endParaRPr lang="en-US" dirty="0"/>
          </a:p>
        </p:txBody>
      </p:sp>
      <p:sp>
        <p:nvSpPr>
          <p:cNvPr id="5" name="Title 4"/>
          <p:cNvSpPr>
            <a:spLocks noGrp="1"/>
          </p:cNvSpPr>
          <p:nvPr>
            <p:ph type="title"/>
          </p:nvPr>
        </p:nvSpPr>
        <p:spPr/>
        <p:txBody>
          <a:bodyPr/>
          <a:lstStyle/>
          <a:p>
            <a:r>
              <a:rPr lang="en-US" dirty="0" smtClean="0"/>
              <a:t>Execute the control</a:t>
            </a:r>
            <a:endParaRPr lang="en-US" dirty="0"/>
          </a:p>
        </p:txBody>
      </p:sp>
    </p:spTree>
    <p:extLst>
      <p:ext uri="{BB962C8B-B14F-4D97-AF65-F5344CB8AC3E}">
        <p14:creationId xmlns:p14="http://schemas.microsoft.com/office/powerpoint/2010/main" val="33423328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Wait a minute</a:t>
            </a:r>
            <a:r>
              <a:rPr lang="mr-IN" dirty="0" smtClean="0"/>
              <a:t>…</a:t>
            </a:r>
            <a:endParaRPr lang="en-US" dirty="0"/>
          </a:p>
        </p:txBody>
      </p:sp>
      <p:sp>
        <p:nvSpPr>
          <p:cNvPr id="7" name="Subtitle 6"/>
          <p:cNvSpPr>
            <a:spLocks noGrp="1"/>
          </p:cNvSpPr>
          <p:nvPr>
            <p:ph type="subTitle" idx="1"/>
          </p:nvPr>
        </p:nvSpPr>
        <p:spPr/>
        <p:txBody>
          <a:bodyPr/>
          <a:lstStyle/>
          <a:p>
            <a:r>
              <a:rPr lang="en-US" dirty="0" smtClean="0"/>
              <a:t>Where did </a:t>
            </a:r>
            <a:r>
              <a:rPr lang="en-US" dirty="0">
                <a:solidFill>
                  <a:srgbClr val="000000"/>
                </a:solidFill>
                <a:latin typeface="Consolas"/>
                <a:cs typeface="Consolas"/>
              </a:rPr>
              <a:t>its</a:t>
            </a:r>
            <a:r>
              <a:rPr lang="en-US" b="1" dirty="0">
                <a:solidFill>
                  <a:srgbClr val="000000"/>
                </a:solidFill>
                <a:latin typeface="Consolas"/>
                <a:cs typeface="Consolas"/>
              </a:rPr>
              <a:t>(</a:t>
            </a:r>
            <a:r>
              <a:rPr lang="en-US" b="1" dirty="0">
                <a:solidFill>
                  <a:srgbClr val="4E9A06"/>
                </a:solidFill>
                <a:latin typeface="Consolas"/>
                <a:cs typeface="Consolas"/>
              </a:rPr>
              <a:t>'</a:t>
            </a:r>
            <a:r>
              <a:rPr lang="en-US" b="1" dirty="0" smtClean="0">
                <a:solidFill>
                  <a:srgbClr val="4E9A06"/>
                </a:solidFill>
                <a:latin typeface="Consolas"/>
                <a:cs typeface="Consolas"/>
              </a:rPr>
              <a:t>content'</a:t>
            </a:r>
            <a:r>
              <a:rPr lang="en-US" b="1" dirty="0" smtClean="0">
                <a:solidFill>
                  <a:srgbClr val="000000"/>
                </a:solidFill>
                <a:latin typeface="Consolas"/>
                <a:cs typeface="Consolas"/>
              </a:rPr>
              <a:t>) </a:t>
            </a:r>
            <a:r>
              <a:rPr lang="en-US" dirty="0" smtClean="0"/>
              <a:t>come from?</a:t>
            </a:r>
          </a:p>
          <a:p>
            <a:r>
              <a:rPr lang="en-US" dirty="0" smtClean="0"/>
              <a:t>What other file attributes can we write tests for?</a:t>
            </a:r>
          </a:p>
          <a:p>
            <a:r>
              <a:rPr lang="en-US" dirty="0" smtClean="0"/>
              <a:t>Where does one go to find out more information about these resources?</a:t>
            </a:r>
            <a:endParaRPr lang="en-US" dirty="0"/>
          </a:p>
        </p:txBody>
      </p:sp>
    </p:spTree>
    <p:extLst>
      <p:ext uri="{BB962C8B-B14F-4D97-AF65-F5344CB8AC3E}">
        <p14:creationId xmlns:p14="http://schemas.microsoft.com/office/powerpoint/2010/main" val="335759469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nSpec_-_Audit_and_Test_Framework.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56791"/>
            <a:ext cx="16256000" cy="8630418"/>
          </a:xfrm>
          <a:prstGeom prst="rect">
            <a:avLst/>
          </a:prstGeom>
        </p:spPr>
      </p:pic>
    </p:spTree>
    <p:extLst>
      <p:ext uri="{BB962C8B-B14F-4D97-AF65-F5344CB8AC3E}">
        <p14:creationId xmlns:p14="http://schemas.microsoft.com/office/powerpoint/2010/main" val="3125083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Spec_and_chef-training_introduction_to_testing__Introduction_to_the_tools_and_methods_of_testing_with_Chef.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270910"/>
            <a:ext cx="16256000" cy="8602180"/>
          </a:xfrm>
          <a:prstGeom prst="rect">
            <a:avLst/>
          </a:prstGeom>
        </p:spPr>
      </p:pic>
    </p:spTree>
    <p:extLst>
      <p:ext uri="{BB962C8B-B14F-4D97-AF65-F5344CB8AC3E}">
        <p14:creationId xmlns:p14="http://schemas.microsoft.com/office/powerpoint/2010/main" val="196580760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Spec_Resources_Reference_and_chef-training_introduction_to_testing__Introduction_to_the_tools_and_methods_of_testing_with_Chef.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99645"/>
            <a:ext cx="16256000" cy="8144713"/>
          </a:xfrm>
          <a:prstGeom prst="rect">
            <a:avLst/>
          </a:prstGeom>
        </p:spPr>
      </p:pic>
    </p:spTree>
    <p:extLst>
      <p:ext uri="{BB962C8B-B14F-4D97-AF65-F5344CB8AC3E}">
        <p14:creationId xmlns:p14="http://schemas.microsoft.com/office/powerpoint/2010/main" val="12248128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out_the_file_Resource.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80582" y="0"/>
            <a:ext cx="9094839" cy="9144000"/>
          </a:xfrm>
          <a:prstGeom prst="rect">
            <a:avLst/>
          </a:prstGeom>
        </p:spPr>
      </p:pic>
    </p:spTree>
    <p:extLst>
      <p:ext uri="{BB962C8B-B14F-4D97-AF65-F5344CB8AC3E}">
        <p14:creationId xmlns:p14="http://schemas.microsoft.com/office/powerpoint/2010/main" val="18843278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Resource</a:t>
            </a:r>
            <a:endParaRPr lang="en-US" dirty="0"/>
          </a:p>
        </p:txBody>
      </p:sp>
      <p:sp>
        <p:nvSpPr>
          <p:cNvPr id="3" name="Text Placeholder 2"/>
          <p:cNvSpPr>
            <a:spLocks noGrp="1"/>
          </p:cNvSpPr>
          <p:nvPr>
            <p:ph type="body" idx="1"/>
          </p:nvPr>
        </p:nvSpPr>
        <p:spPr/>
        <p:txBody>
          <a:bodyPr/>
          <a:lstStyle/>
          <a:p>
            <a:r>
              <a:rPr lang="en-US" dirty="0">
                <a:solidFill>
                  <a:srgbClr val="000000"/>
                </a:solidFill>
                <a:latin typeface="Consolas"/>
                <a:cs typeface="Consolas"/>
              </a:rPr>
              <a:t>describe file</a:t>
            </a:r>
            <a:r>
              <a:rPr lang="en-US" b="1" dirty="0">
                <a:solidFill>
                  <a:srgbClr val="000000"/>
                </a:solidFill>
                <a:latin typeface="Consolas"/>
                <a:cs typeface="Consolas"/>
              </a:rPr>
              <a:t>(</a:t>
            </a:r>
            <a:r>
              <a:rPr lang="en-US" b="1" dirty="0">
                <a:solidFill>
                  <a:srgbClr val="4E9A06"/>
                </a:solidFill>
                <a:latin typeface="Consolas"/>
                <a:cs typeface="Consolas"/>
              </a:rPr>
              <a:t>'path'</a:t>
            </a:r>
            <a:r>
              <a:rPr lang="en-US" b="1" dirty="0">
                <a:solidFill>
                  <a:srgbClr val="000000"/>
                </a:solidFill>
                <a:latin typeface="Consolas"/>
                <a:cs typeface="Consolas"/>
              </a:rPr>
              <a:t>) </a:t>
            </a:r>
            <a:r>
              <a:rPr lang="en-US" b="1" dirty="0">
                <a:solidFill>
                  <a:srgbClr val="204A87"/>
                </a:solidFill>
                <a:latin typeface="Consolas"/>
                <a:cs typeface="Consolas"/>
              </a:rPr>
              <a:t>do</a:t>
            </a:r>
          </a:p>
          <a:p>
            <a:r>
              <a:rPr lang="en-US" dirty="0">
                <a:latin typeface="Consolas"/>
                <a:cs typeface="Consolas"/>
              </a:rPr>
              <a:t>  </a:t>
            </a:r>
            <a:r>
              <a:rPr lang="en-US" dirty="0">
                <a:solidFill>
                  <a:srgbClr val="000000"/>
                </a:solidFill>
                <a:latin typeface="Consolas"/>
                <a:cs typeface="Consolas"/>
              </a:rPr>
              <a:t>it </a:t>
            </a:r>
            <a:r>
              <a:rPr lang="en-US" b="1" dirty="0">
                <a:solidFill>
                  <a:srgbClr val="000000"/>
                </a:solidFill>
                <a:latin typeface="Consolas"/>
                <a:cs typeface="Consolas"/>
              </a:rPr>
              <a:t>{ should MATCHER </a:t>
            </a:r>
            <a:r>
              <a:rPr lang="en-US" b="1" dirty="0">
                <a:solidFill>
                  <a:srgbClr val="4E9A06"/>
                </a:solidFill>
                <a:latin typeface="Consolas"/>
                <a:cs typeface="Consolas"/>
              </a:rPr>
              <a:t>'value' </a:t>
            </a:r>
            <a:r>
              <a:rPr lang="en-US" b="1" dirty="0">
                <a:solidFill>
                  <a:srgbClr val="000000"/>
                </a:solidFill>
                <a:latin typeface="Consolas"/>
                <a:cs typeface="Consolas"/>
              </a:rPr>
              <a:t>}</a:t>
            </a:r>
          </a:p>
          <a:p>
            <a:r>
              <a:rPr lang="en-US" b="1" dirty="0">
                <a:solidFill>
                  <a:srgbClr val="204A87"/>
                </a:solidFill>
                <a:latin typeface="Consolas"/>
                <a:cs typeface="Consolas"/>
              </a:rPr>
              <a:t>end</a:t>
            </a:r>
          </a:p>
        </p:txBody>
      </p:sp>
      <p:sp>
        <p:nvSpPr>
          <p:cNvPr id="4" name="TextBox 3"/>
          <p:cNvSpPr txBox="1"/>
          <p:nvPr/>
        </p:nvSpPr>
        <p:spPr>
          <a:xfrm>
            <a:off x="1181091" y="6977018"/>
            <a:ext cx="13893821" cy="1754327"/>
          </a:xfrm>
          <a:prstGeom prst="rect">
            <a:avLst/>
          </a:prstGeom>
          <a:noFill/>
        </p:spPr>
        <p:txBody>
          <a:bodyPr wrap="square" lIns="91439" tIns="45720" rIns="91439" bIns="45720" rtlCol="0">
            <a:spAutoFit/>
          </a:bodyPr>
          <a:lstStyle/>
          <a:p>
            <a:pPr algn="ctr"/>
            <a:r>
              <a:rPr lang="en-US" sz="3600" dirty="0">
                <a:solidFill>
                  <a:schemeClr val="bg1"/>
                </a:solidFill>
              </a:rPr>
              <a:t>Use the file resource to test all system file types, including files, directories, symbolic links, named pipes, sockets, character devices, block devices, and doors.</a:t>
            </a:r>
          </a:p>
        </p:txBody>
      </p:sp>
    </p:spTree>
    <p:extLst>
      <p:ext uri="{BB962C8B-B14F-4D97-AF65-F5344CB8AC3E}">
        <p14:creationId xmlns:p14="http://schemas.microsoft.com/office/powerpoint/2010/main" val="132079433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if a file exists</a:t>
            </a:r>
            <a:endParaRPr lang="en-US" dirty="0"/>
          </a:p>
        </p:txBody>
      </p:sp>
      <p:sp>
        <p:nvSpPr>
          <p:cNvPr id="5" name="Content Placeholder 4"/>
          <p:cNvSpPr>
            <a:spLocks noGrp="1"/>
          </p:cNvSpPr>
          <p:nvPr>
            <p:ph sz="quarter" idx="10"/>
          </p:nvPr>
        </p:nvSpPr>
        <p:spPr/>
        <p:txBody>
          <a:bodyPr/>
          <a:lstStyle/>
          <a:p>
            <a:r>
              <a:rPr lang="en-US" dirty="0">
                <a:solidFill>
                  <a:srgbClr val="000000"/>
                </a:solidFill>
              </a:rPr>
              <a:t>describe file</a:t>
            </a:r>
            <a:r>
              <a:rPr lang="en-US" b="1" dirty="0">
                <a:solidFill>
                  <a:srgbClr val="000000"/>
                </a:solidFill>
              </a:rPr>
              <a:t>(</a:t>
            </a:r>
            <a:r>
              <a:rPr lang="en-US" b="1" dirty="0">
                <a:solidFill>
                  <a:srgbClr val="4E9A06"/>
                </a:solidFill>
              </a:rPr>
              <a:t>'/</a:t>
            </a:r>
            <a:r>
              <a:rPr lang="en-US" b="1" dirty="0" err="1">
                <a:solidFill>
                  <a:srgbClr val="4E9A06"/>
                </a:solidFill>
              </a:rPr>
              <a:t>tmp</a:t>
            </a:r>
            <a:r>
              <a:rPr lang="en-US" b="1" dirty="0">
                <a:solidFill>
                  <a:srgbClr val="4E9A06"/>
                </a:solidFill>
              </a:rPr>
              <a:t>'</a:t>
            </a:r>
            <a:r>
              <a:rPr lang="en-US" b="1" dirty="0">
                <a:solidFill>
                  <a:srgbClr val="000000"/>
                </a:solidFill>
              </a:rPr>
              <a:t>) </a:t>
            </a:r>
            <a:r>
              <a:rPr lang="en-US" b="1" dirty="0">
                <a:solidFill>
                  <a:srgbClr val="204A87"/>
                </a:solidFill>
              </a:rPr>
              <a:t>do</a:t>
            </a:r>
          </a:p>
          <a:p>
            <a:r>
              <a:rPr lang="en-US" dirty="0"/>
              <a:t> </a:t>
            </a:r>
            <a:r>
              <a:rPr lang="en-US" dirty="0">
                <a:solidFill>
                  <a:srgbClr val="000000"/>
                </a:solidFill>
              </a:rPr>
              <a:t>it </a:t>
            </a:r>
            <a:r>
              <a:rPr lang="en-US" b="1" dirty="0">
                <a:solidFill>
                  <a:srgbClr val="000000"/>
                </a:solidFill>
              </a:rPr>
              <a:t>{ should exist }</a:t>
            </a:r>
          </a:p>
          <a:p>
            <a:r>
              <a:rPr lang="en-US" b="1" dirty="0">
                <a:solidFill>
                  <a:srgbClr val="204A87"/>
                </a:solidFill>
              </a:rPr>
              <a:t>end</a:t>
            </a:r>
          </a:p>
          <a:p>
            <a:endParaRPr lang="en-US" dirty="0"/>
          </a:p>
        </p:txBody>
      </p:sp>
    </p:spTree>
    <p:extLst>
      <p:ext uri="{BB962C8B-B14F-4D97-AF65-F5344CB8AC3E}">
        <p14:creationId xmlns:p14="http://schemas.microsoft.com/office/powerpoint/2010/main" val="101971125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r>
              <a:rPr lang="en-US" dirty="0" smtClean="0"/>
              <a:t>Create and execute a simple compliance check</a:t>
            </a:r>
            <a:endParaRPr lang="en-US" dirty="0"/>
          </a:p>
        </p:txBody>
      </p:sp>
    </p:spTree>
    <p:extLst>
      <p:ext uri="{BB962C8B-B14F-4D97-AF65-F5344CB8AC3E}">
        <p14:creationId xmlns:p14="http://schemas.microsoft.com/office/powerpoint/2010/main" val="171092603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 if a path is a directory</a:t>
            </a:r>
            <a:endParaRPr lang="en-US" dirty="0"/>
          </a:p>
        </p:txBody>
      </p:sp>
      <p:sp>
        <p:nvSpPr>
          <p:cNvPr id="5" name="Content Placeholder 4"/>
          <p:cNvSpPr>
            <a:spLocks noGrp="1"/>
          </p:cNvSpPr>
          <p:nvPr>
            <p:ph sz="quarter" idx="10"/>
          </p:nvPr>
        </p:nvSpPr>
        <p:spPr/>
        <p:txBody>
          <a:bodyPr/>
          <a:lstStyle/>
          <a:p>
            <a:r>
              <a:rPr lang="en-US" dirty="0">
                <a:solidFill>
                  <a:srgbClr val="000000"/>
                </a:solidFill>
              </a:rPr>
              <a:t>describe file</a:t>
            </a:r>
            <a:r>
              <a:rPr lang="en-US" b="1" dirty="0">
                <a:solidFill>
                  <a:srgbClr val="000000"/>
                </a:solidFill>
              </a:rPr>
              <a:t>(</a:t>
            </a:r>
            <a:r>
              <a:rPr lang="en-US" b="1" dirty="0">
                <a:solidFill>
                  <a:srgbClr val="4E9A06"/>
                </a:solidFill>
              </a:rPr>
              <a:t>'/</a:t>
            </a:r>
            <a:r>
              <a:rPr lang="en-US" b="1" dirty="0" err="1">
                <a:solidFill>
                  <a:srgbClr val="4E9A06"/>
                </a:solidFill>
              </a:rPr>
              <a:t>tmp</a:t>
            </a:r>
            <a:r>
              <a:rPr lang="en-US" b="1" dirty="0">
                <a:solidFill>
                  <a:srgbClr val="4E9A06"/>
                </a:solidFill>
              </a:rPr>
              <a:t>'</a:t>
            </a:r>
            <a:r>
              <a:rPr lang="en-US" b="1" dirty="0">
                <a:solidFill>
                  <a:srgbClr val="000000"/>
                </a:solidFill>
              </a:rPr>
              <a:t>) </a:t>
            </a:r>
            <a:r>
              <a:rPr lang="en-US" b="1" dirty="0">
                <a:solidFill>
                  <a:srgbClr val="204A87"/>
                </a:solidFill>
              </a:rPr>
              <a:t>do</a:t>
            </a:r>
          </a:p>
          <a:p>
            <a:r>
              <a:rPr lang="en-US" dirty="0"/>
              <a:t> </a:t>
            </a:r>
            <a:r>
              <a:rPr lang="en-US" dirty="0">
                <a:solidFill>
                  <a:srgbClr val="000000"/>
                </a:solidFill>
              </a:rPr>
              <a:t>its</a:t>
            </a:r>
            <a:r>
              <a:rPr lang="en-US" b="1" dirty="0">
                <a:solidFill>
                  <a:srgbClr val="000000"/>
                </a:solidFill>
              </a:rPr>
              <a:t>(</a:t>
            </a:r>
            <a:r>
              <a:rPr lang="en-US" b="1" dirty="0">
                <a:solidFill>
                  <a:srgbClr val="4E9A06"/>
                </a:solidFill>
              </a:rPr>
              <a:t>'type'</a:t>
            </a:r>
            <a:r>
              <a:rPr lang="en-US" b="1" dirty="0">
                <a:solidFill>
                  <a:srgbClr val="000000"/>
                </a:solidFill>
              </a:rPr>
              <a:t>) { should </a:t>
            </a:r>
            <a:r>
              <a:rPr lang="en-US" b="1" dirty="0" err="1">
                <a:solidFill>
                  <a:srgbClr val="000000"/>
                </a:solidFill>
              </a:rPr>
              <a:t>eq</a:t>
            </a:r>
            <a:r>
              <a:rPr lang="en-US" b="1" dirty="0">
                <a:solidFill>
                  <a:srgbClr val="000000"/>
                </a:solidFill>
              </a:rPr>
              <a:t> </a:t>
            </a:r>
            <a:r>
              <a:rPr lang="en-US" b="1" dirty="0">
                <a:solidFill>
                  <a:srgbClr val="4E9A06"/>
                </a:solidFill>
              </a:rPr>
              <a:t>:directory </a:t>
            </a:r>
            <a:r>
              <a:rPr lang="en-US" b="1" dirty="0">
                <a:solidFill>
                  <a:srgbClr val="000000"/>
                </a:solidFill>
              </a:rPr>
              <a:t>}</a:t>
            </a:r>
          </a:p>
          <a:p>
            <a:r>
              <a:rPr lang="en-US" dirty="0"/>
              <a:t> </a:t>
            </a:r>
            <a:r>
              <a:rPr lang="en-US" dirty="0">
                <a:solidFill>
                  <a:srgbClr val="000000"/>
                </a:solidFill>
              </a:rPr>
              <a:t>it </a:t>
            </a:r>
            <a:r>
              <a:rPr lang="en-US" b="1" dirty="0">
                <a:solidFill>
                  <a:srgbClr val="000000"/>
                </a:solidFill>
              </a:rPr>
              <a:t>{ should </a:t>
            </a:r>
            <a:r>
              <a:rPr lang="en-US" b="1" dirty="0" err="1">
                <a:solidFill>
                  <a:srgbClr val="000000"/>
                </a:solidFill>
              </a:rPr>
              <a:t>be_directory</a:t>
            </a:r>
            <a:r>
              <a:rPr lang="en-US" b="1" dirty="0">
                <a:solidFill>
                  <a:srgbClr val="000000"/>
                </a:solidFill>
              </a:rPr>
              <a:t> }</a:t>
            </a:r>
          </a:p>
          <a:p>
            <a:r>
              <a:rPr lang="en-US" b="1" dirty="0">
                <a:solidFill>
                  <a:srgbClr val="204A87"/>
                </a:solidFill>
              </a:rPr>
              <a:t>end</a:t>
            </a:r>
          </a:p>
        </p:txBody>
      </p:sp>
    </p:spTree>
    <p:extLst>
      <p:ext uri="{BB962C8B-B14F-4D97-AF65-F5344CB8AC3E}">
        <p14:creationId xmlns:p14="http://schemas.microsoft.com/office/powerpoint/2010/main" val="7022928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Content Matcher</a:t>
            </a:r>
            <a:endParaRPr lang="en-US" dirty="0"/>
          </a:p>
        </p:txBody>
      </p:sp>
      <p:sp>
        <p:nvSpPr>
          <p:cNvPr id="3" name="Text Placeholder 2"/>
          <p:cNvSpPr>
            <a:spLocks noGrp="1"/>
          </p:cNvSpPr>
          <p:nvPr>
            <p:ph type="body" idx="1"/>
          </p:nvPr>
        </p:nvSpPr>
        <p:spPr/>
        <p:txBody>
          <a:bodyPr/>
          <a:lstStyle/>
          <a:p>
            <a:r>
              <a:rPr lang="en-US" dirty="0">
                <a:solidFill>
                  <a:srgbClr val="000000"/>
                </a:solidFill>
                <a:latin typeface="Consolas"/>
                <a:cs typeface="Consolas"/>
              </a:rPr>
              <a:t>describe file</a:t>
            </a:r>
            <a:r>
              <a:rPr lang="en-US" b="1" dirty="0">
                <a:solidFill>
                  <a:srgbClr val="000000"/>
                </a:solidFill>
                <a:latin typeface="Consolas"/>
                <a:cs typeface="Consolas"/>
              </a:rPr>
              <a:t>(</a:t>
            </a:r>
            <a:r>
              <a:rPr lang="en-US" b="1" dirty="0">
                <a:solidFill>
                  <a:srgbClr val="4E9A06"/>
                </a:solidFill>
                <a:latin typeface="Consolas"/>
                <a:cs typeface="Consolas"/>
              </a:rPr>
              <a:t>'/</a:t>
            </a:r>
            <a:r>
              <a:rPr lang="en-US" b="1" dirty="0" err="1">
                <a:solidFill>
                  <a:srgbClr val="4E9A06"/>
                </a:solidFill>
                <a:latin typeface="Consolas"/>
                <a:cs typeface="Consolas"/>
              </a:rPr>
              <a:t>etc</a:t>
            </a:r>
            <a:r>
              <a:rPr lang="en-US" b="1" dirty="0">
                <a:solidFill>
                  <a:srgbClr val="4E9A06"/>
                </a:solidFill>
                <a:latin typeface="Consolas"/>
                <a:cs typeface="Consolas"/>
              </a:rPr>
              <a:t>/</a:t>
            </a:r>
            <a:r>
              <a:rPr lang="en-US" b="1" dirty="0" err="1">
                <a:solidFill>
                  <a:srgbClr val="4E9A06"/>
                </a:solidFill>
                <a:latin typeface="Consolas"/>
                <a:cs typeface="Consolas"/>
              </a:rPr>
              <a:t>ssh</a:t>
            </a:r>
            <a:r>
              <a:rPr lang="en-US" b="1" dirty="0">
                <a:solidFill>
                  <a:srgbClr val="4E9A06"/>
                </a:solidFill>
                <a:latin typeface="Consolas"/>
                <a:cs typeface="Consolas"/>
              </a:rPr>
              <a:t>/</a:t>
            </a:r>
            <a:r>
              <a:rPr lang="en-US" b="1" dirty="0" err="1">
                <a:solidFill>
                  <a:srgbClr val="4E9A06"/>
                </a:solidFill>
                <a:latin typeface="Consolas"/>
                <a:cs typeface="Consolas"/>
              </a:rPr>
              <a:t>sshd_config</a:t>
            </a:r>
            <a:r>
              <a:rPr lang="en-US" b="1" dirty="0">
                <a:solidFill>
                  <a:srgbClr val="4E9A06"/>
                </a:solidFill>
                <a:latin typeface="Consolas"/>
                <a:cs typeface="Consolas"/>
              </a:rPr>
              <a:t>'</a:t>
            </a:r>
            <a:r>
              <a:rPr lang="en-US" b="1" dirty="0">
                <a:solidFill>
                  <a:srgbClr val="000000"/>
                </a:solidFill>
                <a:latin typeface="Consolas"/>
                <a:cs typeface="Consolas"/>
              </a:rPr>
              <a:t>) </a:t>
            </a:r>
            <a:r>
              <a:rPr lang="en-US" b="1" dirty="0">
                <a:solidFill>
                  <a:srgbClr val="204A87"/>
                </a:solidFill>
                <a:latin typeface="Consolas"/>
                <a:cs typeface="Consolas"/>
              </a:rPr>
              <a:t>do</a:t>
            </a:r>
          </a:p>
          <a:p>
            <a:r>
              <a:rPr lang="en-US" dirty="0">
                <a:latin typeface="Consolas"/>
                <a:cs typeface="Consolas"/>
              </a:rPr>
              <a:t>  </a:t>
            </a:r>
            <a:r>
              <a:rPr lang="en-US" dirty="0">
                <a:solidFill>
                  <a:srgbClr val="000000"/>
                </a:solidFill>
                <a:latin typeface="Consolas"/>
                <a:cs typeface="Consolas"/>
              </a:rPr>
              <a:t>its</a:t>
            </a:r>
            <a:r>
              <a:rPr lang="en-US" b="1" dirty="0">
                <a:solidFill>
                  <a:srgbClr val="000000"/>
                </a:solidFill>
                <a:latin typeface="Consolas"/>
                <a:cs typeface="Consolas"/>
              </a:rPr>
              <a:t>(</a:t>
            </a:r>
            <a:r>
              <a:rPr lang="en-US" b="1" dirty="0">
                <a:solidFill>
                  <a:srgbClr val="4E9A06"/>
                </a:solidFill>
                <a:latin typeface="Consolas"/>
                <a:cs typeface="Consolas"/>
              </a:rPr>
              <a:t>'content'</a:t>
            </a:r>
            <a:r>
              <a:rPr lang="en-US" b="1" dirty="0">
                <a:solidFill>
                  <a:srgbClr val="000000"/>
                </a:solidFill>
                <a:latin typeface="Consolas"/>
                <a:cs typeface="Consolas"/>
              </a:rPr>
              <a:t>) { should match </a:t>
            </a:r>
            <a:r>
              <a:rPr lang="en-US" b="1" dirty="0">
                <a:solidFill>
                  <a:srgbClr val="4E9A06"/>
                </a:solidFill>
                <a:latin typeface="Consolas"/>
                <a:cs typeface="Consolas"/>
              </a:rPr>
              <a:t>/^Protocol 2/ </a:t>
            </a:r>
            <a:r>
              <a:rPr lang="en-US" b="1" dirty="0">
                <a:solidFill>
                  <a:srgbClr val="000000"/>
                </a:solidFill>
                <a:latin typeface="Consolas"/>
                <a:cs typeface="Consolas"/>
              </a:rPr>
              <a:t>}</a:t>
            </a:r>
          </a:p>
          <a:p>
            <a:r>
              <a:rPr lang="en-US" b="1" dirty="0">
                <a:solidFill>
                  <a:srgbClr val="204A87"/>
                </a:solidFill>
                <a:latin typeface="Consolas"/>
                <a:cs typeface="Consolas"/>
              </a:rPr>
              <a:t>end</a:t>
            </a:r>
          </a:p>
        </p:txBody>
      </p:sp>
      <p:sp>
        <p:nvSpPr>
          <p:cNvPr id="4" name="TextBox 3"/>
          <p:cNvSpPr txBox="1"/>
          <p:nvPr/>
        </p:nvSpPr>
        <p:spPr>
          <a:xfrm>
            <a:off x="1181091" y="6663252"/>
            <a:ext cx="13893821" cy="2308324"/>
          </a:xfrm>
          <a:prstGeom prst="rect">
            <a:avLst/>
          </a:prstGeom>
          <a:noFill/>
        </p:spPr>
        <p:txBody>
          <a:bodyPr wrap="square" lIns="91439" tIns="45720" rIns="91439" bIns="45720" rtlCol="0">
            <a:spAutoFit/>
          </a:bodyPr>
          <a:lstStyle/>
          <a:p>
            <a:pPr algn="ctr"/>
            <a:r>
              <a:rPr lang="en-US" sz="3600" dirty="0">
                <a:solidFill>
                  <a:schemeClr val="bg1"/>
                </a:solidFill>
              </a:rPr>
              <a:t>The content matcher tests if contents in the file match the value specified in a regular expression. The values of the content matcher are arbitrary and depend on the file type being tested and also the type of information that is expected to be in that file</a:t>
            </a:r>
          </a:p>
        </p:txBody>
      </p:sp>
    </p:spTree>
    <p:extLst>
      <p:ext uri="{BB962C8B-B14F-4D97-AF65-F5344CB8AC3E}">
        <p14:creationId xmlns:p14="http://schemas.microsoft.com/office/powerpoint/2010/main" val="402528952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Ensure SSH Protocol is set to 2</a:t>
            </a:r>
            <a:endParaRPr lang="en-US" dirty="0"/>
          </a:p>
        </p:txBody>
      </p:sp>
      <p:sp>
        <p:nvSpPr>
          <p:cNvPr id="5" name="Subtitle 4"/>
          <p:cNvSpPr>
            <a:spLocks noGrp="1"/>
          </p:cNvSpPr>
          <p:nvPr>
            <p:ph type="subTitle" idx="1"/>
          </p:nvPr>
        </p:nvSpPr>
        <p:spPr/>
        <p:txBody>
          <a:bodyPr/>
          <a:lstStyle/>
          <a:p>
            <a:pPr>
              <a:buFont typeface="Wingdings" charset="2"/>
              <a:buChar char="ü"/>
            </a:pPr>
            <a:r>
              <a:rPr lang="en-US" dirty="0" smtClean="0"/>
              <a:t>Review the Center for Internet Security control</a:t>
            </a:r>
          </a:p>
          <a:p>
            <a:pPr>
              <a:buFont typeface="Wingdings" charset="2"/>
              <a:buChar char="ü"/>
            </a:pPr>
            <a:r>
              <a:rPr lang="en-US" dirty="0" smtClean="0"/>
              <a:t>Create an </a:t>
            </a:r>
            <a:r>
              <a:rPr lang="en-US" dirty="0" err="1" smtClean="0"/>
              <a:t>InSpec</a:t>
            </a:r>
            <a:r>
              <a:rPr lang="en-US" dirty="0" smtClean="0"/>
              <a:t> profile to verify the control</a:t>
            </a:r>
          </a:p>
          <a:p>
            <a:pPr>
              <a:buFont typeface="Wingdings" charset="2"/>
              <a:buChar char="ü"/>
            </a:pPr>
            <a:r>
              <a:rPr lang="en-US" dirty="0" smtClean="0"/>
              <a:t>Execute the </a:t>
            </a:r>
            <a:r>
              <a:rPr lang="en-US" dirty="0" err="1" smtClean="0"/>
              <a:t>InSpec</a:t>
            </a:r>
            <a:r>
              <a:rPr lang="en-US" dirty="0" smtClean="0"/>
              <a:t> profile to determine current system state</a:t>
            </a:r>
            <a:endParaRPr lang="en-US" dirty="0"/>
          </a:p>
        </p:txBody>
      </p:sp>
    </p:spTree>
    <p:extLst>
      <p:ext uri="{BB962C8B-B14F-4D97-AF65-F5344CB8AC3E}">
        <p14:creationId xmlns:p14="http://schemas.microsoft.com/office/powerpoint/2010/main" val="263861966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There are some problems!</a:t>
            </a:r>
            <a:endParaRPr lang="en-US" dirty="0"/>
          </a:p>
        </p:txBody>
      </p:sp>
      <p:sp>
        <p:nvSpPr>
          <p:cNvPr id="7" name="Subtitle 6"/>
          <p:cNvSpPr>
            <a:spLocks noGrp="1"/>
          </p:cNvSpPr>
          <p:nvPr>
            <p:ph type="subTitle" idx="1"/>
          </p:nvPr>
        </p:nvSpPr>
        <p:spPr/>
        <p:txBody>
          <a:bodyPr/>
          <a:lstStyle/>
          <a:p>
            <a:r>
              <a:rPr lang="en-US" dirty="0" smtClean="0"/>
              <a:t>Location of the SSH server configuration is hard-coded</a:t>
            </a:r>
          </a:p>
          <a:p>
            <a:r>
              <a:rPr lang="en-US" dirty="0" smtClean="0"/>
              <a:t>Regular expressions are difficult</a:t>
            </a:r>
            <a:endParaRPr lang="en-US" dirty="0"/>
          </a:p>
        </p:txBody>
      </p:sp>
    </p:spTree>
    <p:extLst>
      <p:ext uri="{BB962C8B-B14F-4D97-AF65-F5344CB8AC3E}">
        <p14:creationId xmlns:p14="http://schemas.microsoft.com/office/powerpoint/2010/main" val="123116872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Refactor our control</a:t>
            </a:r>
            <a:endParaRPr lang="en-US" dirty="0"/>
          </a:p>
        </p:txBody>
      </p:sp>
      <p:sp>
        <p:nvSpPr>
          <p:cNvPr id="5" name="Subtitle 4"/>
          <p:cNvSpPr>
            <a:spLocks noGrp="1"/>
          </p:cNvSpPr>
          <p:nvPr>
            <p:ph type="subTitle" idx="1"/>
          </p:nvPr>
        </p:nvSpPr>
        <p:spPr/>
        <p:txBody>
          <a:bodyPr/>
          <a:lstStyle/>
          <a:p>
            <a:r>
              <a:rPr lang="en-US" dirty="0" smtClean="0"/>
              <a:t>Use a different resource</a:t>
            </a:r>
            <a:endParaRPr lang="en-US" dirty="0"/>
          </a:p>
        </p:txBody>
      </p:sp>
    </p:spTree>
    <p:extLst>
      <p:ext uri="{BB962C8B-B14F-4D97-AF65-F5344CB8AC3E}">
        <p14:creationId xmlns:p14="http://schemas.microsoft.com/office/powerpoint/2010/main" val="95311343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Which resource</a:t>
            </a:r>
            <a:endParaRPr lang="en-US" dirty="0"/>
          </a:p>
        </p:txBody>
      </p:sp>
      <p:sp>
        <p:nvSpPr>
          <p:cNvPr id="3" name="Subtitle 2"/>
          <p:cNvSpPr>
            <a:spLocks noGrp="1"/>
          </p:cNvSpPr>
          <p:nvPr>
            <p:ph type="subTitle" idx="1"/>
          </p:nvPr>
        </p:nvSpPr>
        <p:spPr/>
        <p:txBody>
          <a:bodyPr/>
          <a:lstStyle/>
          <a:p>
            <a:r>
              <a:rPr lang="en-US" dirty="0" smtClean="0"/>
              <a:t>Is there a better resource that we could use?</a:t>
            </a:r>
          </a:p>
          <a:p>
            <a:r>
              <a:rPr lang="en-US" dirty="0" smtClean="0"/>
              <a:t>What might a refactored test look like?</a:t>
            </a:r>
            <a:endParaRPr lang="en-US" dirty="0"/>
          </a:p>
        </p:txBody>
      </p:sp>
    </p:spTree>
    <p:extLst>
      <p:ext uri="{BB962C8B-B14F-4D97-AF65-F5344CB8AC3E}">
        <p14:creationId xmlns:p14="http://schemas.microsoft.com/office/powerpoint/2010/main" val="42115809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Refactored Control</a:t>
            </a:r>
            <a:endParaRPr lang="en-US" dirty="0"/>
          </a:p>
        </p:txBody>
      </p:sp>
      <p:sp>
        <p:nvSpPr>
          <p:cNvPr id="5" name="Content Placeholder 4"/>
          <p:cNvSpPr>
            <a:spLocks noGrp="1"/>
          </p:cNvSpPr>
          <p:nvPr>
            <p:ph sz="quarter" idx="10"/>
          </p:nvPr>
        </p:nvSpPr>
        <p:spPr/>
        <p:txBody>
          <a:bodyPr/>
          <a:lstStyle/>
          <a:p>
            <a:r>
              <a:rPr lang="en-US" dirty="0">
                <a:solidFill>
                  <a:srgbClr val="000000"/>
                </a:solidFill>
              </a:rPr>
              <a:t>describe </a:t>
            </a:r>
            <a:r>
              <a:rPr lang="en-US" dirty="0" err="1">
                <a:solidFill>
                  <a:srgbClr val="000000"/>
                </a:solidFill>
              </a:rPr>
              <a:t>sshd_config</a:t>
            </a:r>
            <a:r>
              <a:rPr lang="en-US" dirty="0">
                <a:solidFill>
                  <a:srgbClr val="000000"/>
                </a:solidFill>
              </a:rPr>
              <a:t> </a:t>
            </a:r>
            <a:r>
              <a:rPr lang="en-US" b="1" dirty="0">
                <a:solidFill>
                  <a:srgbClr val="204A87"/>
                </a:solidFill>
              </a:rPr>
              <a:t>do</a:t>
            </a:r>
          </a:p>
          <a:p>
            <a:r>
              <a:rPr lang="en-US" dirty="0"/>
              <a:t>  </a:t>
            </a:r>
            <a:r>
              <a:rPr lang="en-US" dirty="0">
                <a:solidFill>
                  <a:srgbClr val="000000"/>
                </a:solidFill>
              </a:rPr>
              <a:t>its</a:t>
            </a:r>
            <a:r>
              <a:rPr lang="en-US" b="1" dirty="0">
                <a:solidFill>
                  <a:srgbClr val="000000"/>
                </a:solidFill>
              </a:rPr>
              <a:t>(</a:t>
            </a:r>
            <a:r>
              <a:rPr lang="en-US" b="1" dirty="0">
                <a:solidFill>
                  <a:srgbClr val="4E9A06"/>
                </a:solidFill>
              </a:rPr>
              <a:t>'Protocol'</a:t>
            </a:r>
            <a:r>
              <a:rPr lang="en-US" b="1" dirty="0">
                <a:solidFill>
                  <a:srgbClr val="000000"/>
                </a:solidFill>
              </a:rPr>
              <a:t>) { should </a:t>
            </a:r>
            <a:r>
              <a:rPr lang="en-US" b="1" dirty="0" err="1">
                <a:solidFill>
                  <a:srgbClr val="000000"/>
                </a:solidFill>
              </a:rPr>
              <a:t>cmp</a:t>
            </a:r>
            <a:r>
              <a:rPr lang="en-US" b="1" dirty="0">
                <a:solidFill>
                  <a:srgbClr val="000000"/>
                </a:solidFill>
              </a:rPr>
              <a:t> </a:t>
            </a:r>
            <a:r>
              <a:rPr lang="en-US" b="1" dirty="0">
                <a:solidFill>
                  <a:srgbClr val="0000CF"/>
                </a:solidFill>
              </a:rPr>
              <a:t>2 </a:t>
            </a:r>
            <a:r>
              <a:rPr lang="en-US" b="1" dirty="0">
                <a:solidFill>
                  <a:srgbClr val="000000"/>
                </a:solidFill>
              </a:rPr>
              <a:t>}</a:t>
            </a:r>
          </a:p>
          <a:p>
            <a:r>
              <a:rPr lang="en-US" b="1" dirty="0">
                <a:solidFill>
                  <a:srgbClr val="204A87"/>
                </a:solidFill>
              </a:rPr>
              <a:t>end</a:t>
            </a:r>
          </a:p>
          <a:p>
            <a:endParaRPr lang="en-US" dirty="0"/>
          </a:p>
        </p:txBody>
      </p:sp>
      <p:sp>
        <p:nvSpPr>
          <p:cNvPr id="6" name="Text Placeholder 5"/>
          <p:cNvSpPr>
            <a:spLocks noGrp="1"/>
          </p:cNvSpPr>
          <p:nvPr>
            <p:ph type="body" sz="quarter" idx="11"/>
          </p:nvPr>
        </p:nvSpPr>
        <p:spPr/>
        <p:txBody>
          <a:bodyPr/>
          <a:lstStyle/>
          <a:p>
            <a:r>
              <a:rPr lang="en-US" dirty="0" smtClean="0"/>
              <a:t>/home/</a:t>
            </a:r>
            <a:r>
              <a:rPr lang="en-US" dirty="0" err="1" smtClean="0"/>
              <a:t>ssh</a:t>
            </a:r>
            <a:r>
              <a:rPr lang="en-US" dirty="0" smtClean="0"/>
              <a:t>/controls/</a:t>
            </a:r>
            <a:r>
              <a:rPr lang="en-US" dirty="0" err="1" smtClean="0"/>
              <a:t>server.rb</a:t>
            </a:r>
            <a:endParaRPr lang="en-US" dirty="0"/>
          </a:p>
        </p:txBody>
      </p:sp>
    </p:spTree>
    <p:extLst>
      <p:ext uri="{BB962C8B-B14F-4D97-AF65-F5344CB8AC3E}">
        <p14:creationId xmlns:p14="http://schemas.microsoft.com/office/powerpoint/2010/main" val="3212857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Resource:  </a:t>
            </a:r>
            <a:r>
              <a:rPr lang="en-US" dirty="0" err="1" smtClean="0"/>
              <a:t>sshd_config</a:t>
            </a:r>
            <a:endParaRPr lang="en-US" dirty="0"/>
          </a:p>
        </p:txBody>
      </p:sp>
      <p:sp>
        <p:nvSpPr>
          <p:cNvPr id="3" name="Text Placeholder 2"/>
          <p:cNvSpPr>
            <a:spLocks noGrp="1"/>
          </p:cNvSpPr>
          <p:nvPr>
            <p:ph type="body" idx="1"/>
          </p:nvPr>
        </p:nvSpPr>
        <p:spPr/>
        <p:txBody>
          <a:bodyPr>
            <a:normAutofit fontScale="77500" lnSpcReduction="20000"/>
          </a:bodyPr>
          <a:lstStyle/>
          <a:p>
            <a:r>
              <a:rPr lang="en-US" dirty="0" smtClean="0">
                <a:solidFill>
                  <a:srgbClr val="000000"/>
                </a:solidFill>
                <a:latin typeface="Consolas"/>
                <a:cs typeface="Consolas"/>
              </a:rPr>
              <a:t>	describe </a:t>
            </a:r>
            <a:r>
              <a:rPr lang="en-US" dirty="0" err="1" smtClean="0">
                <a:solidFill>
                  <a:srgbClr val="000000"/>
                </a:solidFill>
                <a:latin typeface="Consolas"/>
                <a:cs typeface="Consolas"/>
              </a:rPr>
              <a:t>sshd_config</a:t>
            </a:r>
            <a:r>
              <a:rPr lang="en-US" b="1" dirty="0" smtClean="0">
                <a:solidFill>
                  <a:srgbClr val="000000"/>
                </a:solidFill>
                <a:latin typeface="Consolas"/>
                <a:cs typeface="Consolas"/>
              </a:rPr>
              <a:t>(</a:t>
            </a:r>
            <a:r>
              <a:rPr lang="en-US" b="1" dirty="0" smtClean="0">
                <a:solidFill>
                  <a:srgbClr val="4E9A06"/>
                </a:solidFill>
                <a:latin typeface="Consolas"/>
                <a:cs typeface="Consolas"/>
              </a:rPr>
              <a:t>'path'</a:t>
            </a:r>
            <a:r>
              <a:rPr lang="en-US" b="1" dirty="0" smtClean="0">
                <a:solidFill>
                  <a:srgbClr val="000000"/>
                </a:solidFill>
                <a:latin typeface="Consolas"/>
                <a:cs typeface="Consolas"/>
              </a:rPr>
              <a:t>) </a:t>
            </a:r>
            <a:r>
              <a:rPr lang="en-US" b="1" dirty="0" smtClean="0">
                <a:solidFill>
                  <a:srgbClr val="204A87"/>
                </a:solidFill>
                <a:latin typeface="Consolas"/>
                <a:cs typeface="Consolas"/>
              </a:rPr>
              <a:t>do</a:t>
            </a:r>
          </a:p>
          <a:p>
            <a:r>
              <a:rPr lang="en-US" dirty="0" smtClean="0">
                <a:latin typeface="Consolas"/>
                <a:cs typeface="Consolas"/>
              </a:rPr>
              <a:t>	  </a:t>
            </a:r>
            <a:r>
              <a:rPr lang="en-US" dirty="0">
                <a:solidFill>
                  <a:srgbClr val="000000"/>
                </a:solidFill>
                <a:latin typeface="Consolas"/>
                <a:cs typeface="Consolas"/>
              </a:rPr>
              <a:t>its</a:t>
            </a:r>
            <a:r>
              <a:rPr lang="en-US" b="1" dirty="0">
                <a:solidFill>
                  <a:srgbClr val="000000"/>
                </a:solidFill>
                <a:latin typeface="Consolas"/>
                <a:cs typeface="Consolas"/>
              </a:rPr>
              <a:t>(</a:t>
            </a:r>
            <a:r>
              <a:rPr lang="en-US" b="1" dirty="0">
                <a:solidFill>
                  <a:srgbClr val="4E9A06"/>
                </a:solidFill>
                <a:latin typeface="Consolas"/>
                <a:cs typeface="Consolas"/>
              </a:rPr>
              <a:t>'name'</a:t>
            </a:r>
            <a:r>
              <a:rPr lang="en-US" b="1" dirty="0">
                <a:solidFill>
                  <a:srgbClr val="000000"/>
                </a:solidFill>
                <a:latin typeface="Consolas"/>
                <a:cs typeface="Consolas"/>
              </a:rPr>
              <a:t>) { should </a:t>
            </a:r>
            <a:r>
              <a:rPr lang="en-US" b="1" dirty="0">
                <a:solidFill>
                  <a:srgbClr val="204A87"/>
                </a:solidFill>
                <a:latin typeface="Consolas"/>
                <a:cs typeface="Consolas"/>
              </a:rPr>
              <a:t>include</a:t>
            </a:r>
            <a:r>
              <a:rPr lang="en-US" b="1" dirty="0">
                <a:solidFill>
                  <a:srgbClr val="000000"/>
                </a:solidFill>
                <a:latin typeface="Consolas"/>
                <a:cs typeface="Consolas"/>
              </a:rPr>
              <a:t>(</a:t>
            </a:r>
            <a:r>
              <a:rPr lang="en-US" b="1" dirty="0">
                <a:solidFill>
                  <a:srgbClr val="4E9A06"/>
                </a:solidFill>
                <a:latin typeface="Consolas"/>
                <a:cs typeface="Consolas"/>
              </a:rPr>
              <a:t>'foo'</a:t>
            </a:r>
            <a:r>
              <a:rPr lang="en-US" b="1" dirty="0">
                <a:solidFill>
                  <a:srgbClr val="000000"/>
                </a:solidFill>
                <a:latin typeface="Consolas"/>
                <a:cs typeface="Consolas"/>
              </a:rPr>
              <a:t>) }</a:t>
            </a:r>
          </a:p>
          <a:p>
            <a:r>
              <a:rPr lang="en-US" b="1" dirty="0" smtClean="0">
                <a:solidFill>
                  <a:srgbClr val="204A87"/>
                </a:solidFill>
                <a:latin typeface="Consolas"/>
                <a:cs typeface="Consolas"/>
              </a:rPr>
              <a:t>	end</a:t>
            </a:r>
          </a:p>
          <a:p>
            <a:r>
              <a:rPr lang="en-US" dirty="0" smtClean="0">
                <a:solidFill>
                  <a:srgbClr val="000000"/>
                </a:solidFill>
              </a:rPr>
              <a:t>where</a:t>
            </a:r>
          </a:p>
          <a:p>
            <a:r>
              <a:rPr lang="en-US" b="1" dirty="0" smtClean="0">
                <a:solidFill>
                  <a:srgbClr val="4E9A06"/>
                </a:solidFill>
                <a:latin typeface="Consolas"/>
                <a:cs typeface="Consolas"/>
              </a:rPr>
              <a:t>	name </a:t>
            </a:r>
            <a:r>
              <a:rPr lang="en-US" dirty="0" smtClean="0">
                <a:solidFill>
                  <a:srgbClr val="000000"/>
                </a:solidFill>
              </a:rPr>
              <a:t>is </a:t>
            </a:r>
            <a:r>
              <a:rPr lang="en-US" dirty="0">
                <a:solidFill>
                  <a:srgbClr val="000000"/>
                </a:solidFill>
              </a:rPr>
              <a:t>a configuration setting in </a:t>
            </a:r>
            <a:r>
              <a:rPr lang="en-US" dirty="0" err="1">
                <a:solidFill>
                  <a:srgbClr val="000000"/>
                </a:solidFill>
              </a:rPr>
              <a:t>sshd_config</a:t>
            </a:r>
            <a:endParaRPr lang="en-US" dirty="0">
              <a:solidFill>
                <a:srgbClr val="000000"/>
              </a:solidFill>
            </a:endParaRPr>
          </a:p>
          <a:p>
            <a:r>
              <a:rPr lang="en-US" b="1" dirty="0" smtClean="0">
                <a:solidFill>
                  <a:srgbClr val="000000"/>
                </a:solidFill>
                <a:latin typeface="Consolas"/>
                <a:cs typeface="Consolas"/>
              </a:rPr>
              <a:t>	(</a:t>
            </a:r>
            <a:r>
              <a:rPr lang="en-US" b="1" dirty="0">
                <a:solidFill>
                  <a:srgbClr val="4E9A06"/>
                </a:solidFill>
                <a:latin typeface="Consolas"/>
                <a:cs typeface="Consolas"/>
              </a:rPr>
              <a:t>'path'</a:t>
            </a:r>
            <a:r>
              <a:rPr lang="en-US" b="1" dirty="0">
                <a:solidFill>
                  <a:srgbClr val="000000"/>
                </a:solidFill>
                <a:latin typeface="Consolas"/>
                <a:cs typeface="Consolas"/>
              </a:rPr>
              <a:t>)</a:t>
            </a:r>
            <a:r>
              <a:rPr lang="en-US" dirty="0" smtClean="0">
                <a:solidFill>
                  <a:srgbClr val="000000"/>
                </a:solidFill>
              </a:rPr>
              <a:t> </a:t>
            </a:r>
            <a:r>
              <a:rPr lang="en-US" dirty="0">
                <a:solidFill>
                  <a:srgbClr val="000000"/>
                </a:solidFill>
              </a:rPr>
              <a:t>is the non-default /path/to/</a:t>
            </a:r>
            <a:r>
              <a:rPr lang="en-US" dirty="0" err="1">
                <a:solidFill>
                  <a:srgbClr val="000000"/>
                </a:solidFill>
              </a:rPr>
              <a:t>sshd_config</a:t>
            </a:r>
            <a:endParaRPr lang="en-US" dirty="0">
              <a:solidFill>
                <a:srgbClr val="000000"/>
              </a:solidFill>
            </a:endParaRPr>
          </a:p>
          <a:p>
            <a:r>
              <a:rPr lang="en-US" b="1" dirty="0" smtClean="0">
                <a:solidFill>
                  <a:srgbClr val="000000"/>
                </a:solidFill>
                <a:latin typeface="Consolas"/>
                <a:cs typeface="Consolas"/>
              </a:rPr>
              <a:t>	{ </a:t>
            </a:r>
            <a:r>
              <a:rPr lang="en-US" b="1" dirty="0">
                <a:solidFill>
                  <a:srgbClr val="000000"/>
                </a:solidFill>
                <a:latin typeface="Consolas"/>
                <a:cs typeface="Consolas"/>
              </a:rPr>
              <a:t>should </a:t>
            </a:r>
            <a:r>
              <a:rPr lang="en-US" b="1" dirty="0">
                <a:solidFill>
                  <a:srgbClr val="204A87"/>
                </a:solidFill>
                <a:latin typeface="Consolas"/>
                <a:cs typeface="Consolas"/>
              </a:rPr>
              <a:t>include</a:t>
            </a:r>
            <a:r>
              <a:rPr lang="en-US" b="1" dirty="0">
                <a:solidFill>
                  <a:srgbClr val="000000"/>
                </a:solidFill>
                <a:latin typeface="Consolas"/>
                <a:cs typeface="Consolas"/>
              </a:rPr>
              <a:t>(</a:t>
            </a:r>
            <a:r>
              <a:rPr lang="en-US" b="1" dirty="0">
                <a:solidFill>
                  <a:srgbClr val="4E9A06"/>
                </a:solidFill>
                <a:latin typeface="Consolas"/>
                <a:cs typeface="Consolas"/>
              </a:rPr>
              <a:t>'foo'</a:t>
            </a:r>
            <a:r>
              <a:rPr lang="en-US" b="1" dirty="0">
                <a:solidFill>
                  <a:srgbClr val="000000"/>
                </a:solidFill>
                <a:latin typeface="Consolas"/>
                <a:cs typeface="Consolas"/>
              </a:rPr>
              <a:t>) }</a:t>
            </a:r>
            <a:r>
              <a:rPr lang="en-US" dirty="0" smtClean="0">
                <a:solidFill>
                  <a:srgbClr val="000000"/>
                </a:solidFill>
              </a:rPr>
              <a:t> </a:t>
            </a:r>
            <a:r>
              <a:rPr lang="en-US" dirty="0">
                <a:solidFill>
                  <a:srgbClr val="000000"/>
                </a:solidFill>
              </a:rPr>
              <a:t>tests the value of name as read from </a:t>
            </a:r>
            <a:r>
              <a:rPr lang="en-US" dirty="0" err="1">
                <a:solidFill>
                  <a:srgbClr val="000000"/>
                </a:solidFill>
              </a:rPr>
              <a:t>sshd_config</a:t>
            </a:r>
            <a:r>
              <a:rPr lang="en-US" dirty="0">
                <a:solidFill>
                  <a:srgbClr val="000000"/>
                </a:solidFill>
              </a:rPr>
              <a:t> versus </a:t>
            </a:r>
            <a:r>
              <a:rPr lang="en-US" dirty="0" smtClean="0">
                <a:solidFill>
                  <a:srgbClr val="000000"/>
                </a:solidFill>
              </a:rPr>
              <a:t>the</a:t>
            </a:r>
            <a:br>
              <a:rPr lang="en-US" dirty="0" smtClean="0">
                <a:solidFill>
                  <a:srgbClr val="000000"/>
                </a:solidFill>
              </a:rPr>
            </a:br>
            <a:r>
              <a:rPr lang="en-US" dirty="0" smtClean="0">
                <a:solidFill>
                  <a:srgbClr val="000000"/>
                </a:solidFill>
              </a:rPr>
              <a:t>	 </a:t>
            </a:r>
            <a:r>
              <a:rPr lang="en-US" dirty="0">
                <a:solidFill>
                  <a:srgbClr val="000000"/>
                </a:solidFill>
              </a:rPr>
              <a:t>value declared in the test</a:t>
            </a:r>
            <a:endParaRPr lang="en-US" dirty="0" smtClean="0">
              <a:solidFill>
                <a:srgbClr val="000000"/>
              </a:solidFill>
            </a:endParaRPr>
          </a:p>
          <a:p>
            <a:endParaRPr lang="en-US" b="1" dirty="0">
              <a:solidFill>
                <a:srgbClr val="204A87"/>
              </a:solidFill>
              <a:latin typeface="Consolas"/>
              <a:cs typeface="Consolas"/>
            </a:endParaRPr>
          </a:p>
          <a:p>
            <a:endParaRPr lang="en-US" b="1" dirty="0">
              <a:solidFill>
                <a:srgbClr val="000000"/>
              </a:solidFill>
            </a:endParaRPr>
          </a:p>
        </p:txBody>
      </p:sp>
      <p:sp>
        <p:nvSpPr>
          <p:cNvPr id="4" name="TextBox 3"/>
          <p:cNvSpPr txBox="1"/>
          <p:nvPr/>
        </p:nvSpPr>
        <p:spPr>
          <a:xfrm>
            <a:off x="1121326" y="6947134"/>
            <a:ext cx="13893821" cy="1754327"/>
          </a:xfrm>
          <a:prstGeom prst="rect">
            <a:avLst/>
          </a:prstGeom>
          <a:noFill/>
        </p:spPr>
        <p:txBody>
          <a:bodyPr wrap="square" lIns="91439" tIns="45720" rIns="91439" bIns="45720" rtlCol="0">
            <a:spAutoFit/>
          </a:bodyPr>
          <a:lstStyle/>
          <a:p>
            <a:pPr algn="ctr"/>
            <a:r>
              <a:rPr lang="en-US" sz="3600" dirty="0">
                <a:solidFill>
                  <a:schemeClr val="bg1"/>
                </a:solidFill>
              </a:rPr>
              <a:t>Use the </a:t>
            </a:r>
            <a:r>
              <a:rPr lang="en-US" sz="3600" dirty="0" err="1">
                <a:solidFill>
                  <a:schemeClr val="bg1"/>
                </a:solidFill>
              </a:rPr>
              <a:t>sshd_config</a:t>
            </a:r>
            <a:r>
              <a:rPr lang="en-US" sz="3600" dirty="0">
                <a:solidFill>
                  <a:schemeClr val="bg1"/>
                </a:solidFill>
              </a:rPr>
              <a:t> resource to test configuration data for the </a:t>
            </a:r>
            <a:r>
              <a:rPr lang="en-US" sz="3600" dirty="0" err="1">
                <a:solidFill>
                  <a:schemeClr val="bg1"/>
                </a:solidFill>
              </a:rPr>
              <a:t>OpenSSH</a:t>
            </a:r>
            <a:r>
              <a:rPr lang="en-US" sz="3600" dirty="0">
                <a:solidFill>
                  <a:schemeClr val="bg1"/>
                </a:solidFill>
              </a:rPr>
              <a:t> daemon located at /</a:t>
            </a:r>
            <a:r>
              <a:rPr lang="en-US" sz="3600" dirty="0" err="1">
                <a:solidFill>
                  <a:schemeClr val="bg1"/>
                </a:solidFill>
              </a:rPr>
              <a:t>etc</a:t>
            </a:r>
            <a:r>
              <a:rPr lang="en-US" sz="3600" dirty="0">
                <a:solidFill>
                  <a:schemeClr val="bg1"/>
                </a:solidFill>
              </a:rPr>
              <a:t>/</a:t>
            </a:r>
            <a:r>
              <a:rPr lang="en-US" sz="3600" dirty="0" err="1">
                <a:solidFill>
                  <a:schemeClr val="bg1"/>
                </a:solidFill>
              </a:rPr>
              <a:t>ssh</a:t>
            </a:r>
            <a:r>
              <a:rPr lang="en-US" sz="3600" dirty="0">
                <a:solidFill>
                  <a:schemeClr val="bg1"/>
                </a:solidFill>
              </a:rPr>
              <a:t>/</a:t>
            </a:r>
            <a:r>
              <a:rPr lang="en-US" sz="3600" dirty="0" err="1">
                <a:solidFill>
                  <a:schemeClr val="bg1"/>
                </a:solidFill>
              </a:rPr>
              <a:t>sshd_config</a:t>
            </a:r>
            <a:r>
              <a:rPr lang="en-US" sz="3600" dirty="0">
                <a:solidFill>
                  <a:schemeClr val="bg1"/>
                </a:solidFill>
              </a:rPr>
              <a:t> on Linux and Unix platforms. </a:t>
            </a:r>
          </a:p>
        </p:txBody>
      </p:sp>
    </p:spTree>
    <p:extLst>
      <p:ext uri="{BB962C8B-B14F-4D97-AF65-F5344CB8AC3E}">
        <p14:creationId xmlns:p14="http://schemas.microsoft.com/office/powerpoint/2010/main" val="2252313524"/>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mr-IN" dirty="0"/>
              <a:t> SSH Configuration                                                                                                           </a:t>
            </a:r>
          </a:p>
          <a:p>
            <a:r>
              <a:rPr lang="mr-IN" dirty="0"/>
              <a:t>     ∅  Protocol should cmp == 2                                                                                              </a:t>
            </a:r>
          </a:p>
          <a:p>
            <a:r>
              <a:rPr lang="mr-IN" dirty="0"/>
              <a:t>                                                                                                                              </a:t>
            </a:r>
          </a:p>
          <a:p>
            <a:r>
              <a:rPr lang="mr-IN" dirty="0"/>
              <a:t>     expected: 2                                                                                                              </a:t>
            </a:r>
          </a:p>
          <a:p>
            <a:r>
              <a:rPr lang="mr-IN" dirty="0"/>
              <a:t>          got:                                                                                                                </a:t>
            </a:r>
          </a:p>
          <a:p>
            <a:r>
              <a:rPr lang="mr-IN" dirty="0"/>
              <a:t>                                                                                                                              </a:t>
            </a:r>
          </a:p>
          <a:p>
            <a:r>
              <a:rPr lang="mr-IN" dirty="0"/>
              <a:t>     (compared using `cmp` matcher)                                                                                           </a:t>
            </a:r>
          </a:p>
          <a:p>
            <a:r>
              <a:rPr lang="mr-IN" dirty="0"/>
              <a:t>                                                                                                                              </a:t>
            </a:r>
          </a:p>
          <a:p>
            <a:r>
              <a:rPr lang="mr-IN" dirty="0"/>
              <a:t>                                                                                                                              </a:t>
            </a:r>
          </a:p>
          <a:p>
            <a:r>
              <a:rPr lang="mr-IN" dirty="0"/>
              <a:t>Test Summary: 0 successful, 1 failures, 0 skipped</a:t>
            </a:r>
            <a:endParaRPr lang="en-US" dirty="0"/>
          </a:p>
        </p:txBody>
      </p:sp>
      <p:sp>
        <p:nvSpPr>
          <p:cNvPr id="3" name="Text Placeholder 2"/>
          <p:cNvSpPr>
            <a:spLocks noGrp="1"/>
          </p:cNvSpPr>
          <p:nvPr>
            <p:ph type="body" sz="quarter" idx="11"/>
          </p:nvPr>
        </p:nvSpPr>
        <p:spPr/>
        <p:txBody>
          <a:bodyPr/>
          <a:lstStyle/>
          <a:p>
            <a:r>
              <a:rPr lang="en-US" dirty="0" smtClean="0"/>
              <a:t>$ </a:t>
            </a:r>
            <a:r>
              <a:rPr lang="en-US" dirty="0" err="1" smtClean="0"/>
              <a:t>inspec</a:t>
            </a:r>
            <a:r>
              <a:rPr lang="en-US" dirty="0" smtClean="0"/>
              <a:t> exec </a:t>
            </a:r>
            <a:r>
              <a:rPr lang="en-US" dirty="0" err="1" smtClean="0"/>
              <a:t>ssh</a:t>
            </a:r>
            <a:endParaRPr lang="en-US" dirty="0"/>
          </a:p>
        </p:txBody>
      </p:sp>
      <p:sp>
        <p:nvSpPr>
          <p:cNvPr id="5" name="Title 4"/>
          <p:cNvSpPr>
            <a:spLocks noGrp="1"/>
          </p:cNvSpPr>
          <p:nvPr>
            <p:ph type="title"/>
          </p:nvPr>
        </p:nvSpPr>
        <p:spPr/>
        <p:txBody>
          <a:bodyPr/>
          <a:lstStyle/>
          <a:p>
            <a:r>
              <a:rPr lang="en-US" dirty="0" smtClean="0"/>
              <a:t>Execute the control</a:t>
            </a:r>
            <a:endParaRPr lang="en-US" dirty="0"/>
          </a:p>
        </p:txBody>
      </p:sp>
    </p:spTree>
    <p:extLst>
      <p:ext uri="{BB962C8B-B14F-4D97-AF65-F5344CB8AC3E}">
        <p14:creationId xmlns:p14="http://schemas.microsoft.com/office/powerpoint/2010/main" val="27914398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Refactor our control</a:t>
            </a:r>
            <a:endParaRPr lang="en-US" dirty="0"/>
          </a:p>
        </p:txBody>
      </p:sp>
      <p:sp>
        <p:nvSpPr>
          <p:cNvPr id="5" name="Subtitle 4"/>
          <p:cNvSpPr>
            <a:spLocks noGrp="1"/>
          </p:cNvSpPr>
          <p:nvPr>
            <p:ph type="subTitle" idx="1"/>
          </p:nvPr>
        </p:nvSpPr>
        <p:spPr/>
        <p:txBody>
          <a:bodyPr/>
          <a:lstStyle/>
          <a:p>
            <a:pPr>
              <a:buFont typeface="Wingdings" charset="2"/>
              <a:buChar char="ü"/>
            </a:pPr>
            <a:r>
              <a:rPr lang="en-US" dirty="0" smtClean="0"/>
              <a:t>Use a different resource</a:t>
            </a:r>
            <a:endParaRPr lang="en-US" dirty="0"/>
          </a:p>
        </p:txBody>
      </p:sp>
    </p:spTree>
    <p:extLst>
      <p:ext uri="{BB962C8B-B14F-4D97-AF65-F5344CB8AC3E}">
        <p14:creationId xmlns:p14="http://schemas.microsoft.com/office/powerpoint/2010/main" val="36350300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Ensure SSH Protocol is set to 2</a:t>
            </a:r>
            <a:endParaRPr lang="en-US" dirty="0"/>
          </a:p>
        </p:txBody>
      </p:sp>
      <p:sp>
        <p:nvSpPr>
          <p:cNvPr id="5" name="Subtitle 4"/>
          <p:cNvSpPr>
            <a:spLocks noGrp="1"/>
          </p:cNvSpPr>
          <p:nvPr>
            <p:ph type="subTitle" idx="1"/>
          </p:nvPr>
        </p:nvSpPr>
        <p:spPr/>
        <p:txBody>
          <a:bodyPr/>
          <a:lstStyle/>
          <a:p>
            <a:r>
              <a:rPr lang="en-US" dirty="0" smtClean="0"/>
              <a:t>Review the Center for Internet Security control</a:t>
            </a:r>
          </a:p>
          <a:p>
            <a:r>
              <a:rPr lang="en-US" dirty="0" smtClean="0"/>
              <a:t>Create an </a:t>
            </a:r>
            <a:r>
              <a:rPr lang="en-US" dirty="0" err="1" smtClean="0"/>
              <a:t>InSpec</a:t>
            </a:r>
            <a:r>
              <a:rPr lang="en-US" dirty="0" smtClean="0"/>
              <a:t> profile to verify the control</a:t>
            </a:r>
          </a:p>
          <a:p>
            <a:r>
              <a:rPr lang="en-US" dirty="0" smtClean="0"/>
              <a:t>Execute the </a:t>
            </a:r>
            <a:r>
              <a:rPr lang="en-US" dirty="0" err="1" smtClean="0"/>
              <a:t>InSpec</a:t>
            </a:r>
            <a:r>
              <a:rPr lang="en-US" dirty="0" smtClean="0"/>
              <a:t> profile to determine current system state</a:t>
            </a:r>
            <a:endParaRPr lang="en-US" dirty="0"/>
          </a:p>
        </p:txBody>
      </p:sp>
    </p:spTree>
    <p:extLst>
      <p:ext uri="{BB962C8B-B14F-4D97-AF65-F5344CB8AC3E}">
        <p14:creationId xmlns:p14="http://schemas.microsoft.com/office/powerpoint/2010/main" val="41388989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Execute profile on a remote machine</a:t>
            </a:r>
          </a:p>
        </p:txBody>
      </p:sp>
      <p:sp>
        <p:nvSpPr>
          <p:cNvPr id="3" name="Subtitle 2"/>
          <p:cNvSpPr>
            <a:spLocks noGrp="1"/>
          </p:cNvSpPr>
          <p:nvPr>
            <p:ph type="subTitle" idx="1"/>
          </p:nvPr>
        </p:nvSpPr>
        <p:spPr/>
        <p:txBody>
          <a:bodyPr/>
          <a:lstStyle/>
          <a:p>
            <a:r>
              <a:rPr lang="en-US" dirty="0" smtClean="0"/>
              <a:t>Execute your </a:t>
            </a:r>
            <a:r>
              <a:rPr lang="en-US" dirty="0" err="1" smtClean="0"/>
              <a:t>ssh</a:t>
            </a:r>
            <a:r>
              <a:rPr lang="en-US" dirty="0" smtClean="0"/>
              <a:t> profile against the instructor’s machine</a:t>
            </a:r>
            <a:endParaRPr lang="en-US" dirty="0"/>
          </a:p>
        </p:txBody>
      </p:sp>
    </p:spTree>
    <p:extLst>
      <p:ext uri="{BB962C8B-B14F-4D97-AF65-F5344CB8AC3E}">
        <p14:creationId xmlns:p14="http://schemas.microsoft.com/office/powerpoint/2010/main" val="59210162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Shape 1398"/>
          <p:cNvSpPr txBox="1">
            <a:spLocks noGrp="1"/>
          </p:cNvSpPr>
          <p:nvPr>
            <p:ph type="title"/>
          </p:nvPr>
        </p:nvSpPr>
        <p:spPr>
          <a:xfrm>
            <a:off x="677336" y="609599"/>
            <a:ext cx="14901333" cy="738667"/>
          </a:xfrm>
          <a:prstGeom prst="rect">
            <a:avLst/>
          </a:prstGeom>
          <a:noFill/>
          <a:ln>
            <a:noFill/>
          </a:ln>
        </p:spPr>
        <p:txBody>
          <a:bodyPr lIns="121811" tIns="121811" rIns="121811" bIns="121811" anchor="t" anchorCtr="0">
            <a:noAutofit/>
          </a:bodyPr>
          <a:lstStyle/>
          <a:p>
            <a:pPr>
              <a:buClr>
                <a:schemeClr val="accent1"/>
              </a:buClr>
              <a:buSzPct val="25000"/>
            </a:pPr>
            <a:r>
              <a:rPr lang="en-US" sz="5300" dirty="0"/>
              <a:t>Different ways to run </a:t>
            </a:r>
            <a:r>
              <a:rPr lang="en-US" sz="5300" dirty="0" err="1"/>
              <a:t>InSpec</a:t>
            </a:r>
            <a:endParaRPr lang="en-US" sz="5300" dirty="0"/>
          </a:p>
        </p:txBody>
      </p:sp>
      <p:sp>
        <p:nvSpPr>
          <p:cNvPr id="1399" name="Shape 1399"/>
          <p:cNvSpPr/>
          <p:nvPr/>
        </p:nvSpPr>
        <p:spPr>
          <a:xfrm>
            <a:off x="799066" y="2685219"/>
            <a:ext cx="9893333" cy="689067"/>
          </a:xfrm>
          <a:prstGeom prst="roundRect">
            <a:avLst>
              <a:gd name="adj" fmla="val 9259"/>
            </a:avLst>
          </a:prstGeom>
          <a:solidFill>
            <a:srgbClr val="3E4346"/>
          </a:solidFill>
          <a:ln>
            <a:noFill/>
          </a:ln>
        </p:spPr>
        <p:txBody>
          <a:bodyPr lIns="162517" tIns="162517" rIns="162517" bIns="162517" anchor="t" anchorCtr="0">
            <a:noAutofit/>
          </a:bodyPr>
          <a:lstStyle/>
          <a:p>
            <a:pPr defTabSz="1625513" fontAlgn="auto">
              <a:spcBef>
                <a:spcPts val="0"/>
              </a:spcBef>
              <a:spcAft>
                <a:spcPts val="0"/>
              </a:spcAft>
            </a:pPr>
            <a:r>
              <a:rPr lang="en-US" sz="2000" kern="0">
                <a:solidFill>
                  <a:srgbClr val="FFFFFF"/>
                </a:solidFill>
                <a:latin typeface="Consolas"/>
                <a:ea typeface="Consolas"/>
                <a:cs typeface="Consolas"/>
                <a:sym typeface="Consolas"/>
              </a:rPr>
              <a:t> &gt; inspec </a:t>
            </a:r>
            <a:r>
              <a:rPr lang="en-US" sz="2000" b="1" kern="0">
                <a:solidFill>
                  <a:srgbClr val="FFFFFF"/>
                </a:solidFill>
                <a:latin typeface="Consolas"/>
                <a:ea typeface="Consolas"/>
                <a:cs typeface="Consolas"/>
                <a:sym typeface="Consolas"/>
              </a:rPr>
              <a:t>exec</a:t>
            </a:r>
            <a:r>
              <a:rPr lang="en-US" sz="2000" kern="0">
                <a:solidFill>
                  <a:srgbClr val="FFFFFF"/>
                </a:solidFill>
                <a:latin typeface="Consolas"/>
                <a:ea typeface="Consolas"/>
                <a:cs typeface="Consolas"/>
                <a:sym typeface="Consolas"/>
              </a:rPr>
              <a:t> test.rb</a:t>
            </a:r>
          </a:p>
        </p:txBody>
      </p:sp>
      <p:sp>
        <p:nvSpPr>
          <p:cNvPr id="1400" name="Shape 1400"/>
          <p:cNvSpPr/>
          <p:nvPr/>
        </p:nvSpPr>
        <p:spPr>
          <a:xfrm>
            <a:off x="799066" y="2369157"/>
            <a:ext cx="9893333" cy="400533"/>
          </a:xfrm>
          <a:prstGeom prst="round2SameRect">
            <a:avLst>
              <a:gd name="adj1" fmla="val 16667"/>
              <a:gd name="adj2" fmla="val 0"/>
            </a:avLst>
          </a:prstGeom>
          <a:solidFill>
            <a:srgbClr val="E4E6E7"/>
          </a:solidFill>
          <a:ln>
            <a:noFill/>
          </a:ln>
        </p:spPr>
        <p:txBody>
          <a:bodyPr lIns="162517" tIns="162517" rIns="162517" bIns="162517" anchor="ctr"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1" name="Shape 1401"/>
          <p:cNvSpPr/>
          <p:nvPr/>
        </p:nvSpPr>
        <p:spPr>
          <a:xfrm>
            <a:off x="937596" y="2470994"/>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2" name="Shape 1402"/>
          <p:cNvSpPr/>
          <p:nvPr/>
        </p:nvSpPr>
        <p:spPr>
          <a:xfrm>
            <a:off x="1243550" y="2470994"/>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3" name="Shape 1403"/>
          <p:cNvSpPr/>
          <p:nvPr/>
        </p:nvSpPr>
        <p:spPr>
          <a:xfrm>
            <a:off x="1549506" y="2470994"/>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4" name="Shape 1404"/>
          <p:cNvSpPr txBox="1">
            <a:spLocks noGrp="1"/>
          </p:cNvSpPr>
          <p:nvPr>
            <p:ph type="body" idx="1"/>
          </p:nvPr>
        </p:nvSpPr>
        <p:spPr>
          <a:xfrm>
            <a:off x="799016" y="3559022"/>
            <a:ext cx="8224533" cy="738667"/>
          </a:xfrm>
          <a:prstGeom prst="rect">
            <a:avLst/>
          </a:prstGeom>
          <a:noFill/>
          <a:ln>
            <a:noFill/>
          </a:ln>
        </p:spPr>
        <p:txBody>
          <a:bodyPr lIns="0" tIns="0" rIns="0" bIns="0" anchor="t" anchorCtr="0">
            <a:noAutofit/>
          </a:bodyPr>
          <a:lstStyle/>
          <a:p>
            <a:pPr indent="-124165">
              <a:lnSpc>
                <a:spcPct val="100000"/>
              </a:lnSpc>
              <a:spcBef>
                <a:spcPts val="0"/>
              </a:spcBef>
              <a:spcAft>
                <a:spcPts val="0"/>
              </a:spcAft>
              <a:buClr>
                <a:schemeClr val="dk2"/>
              </a:buClr>
            </a:pPr>
            <a:r>
              <a:rPr lang="en-US">
                <a:solidFill>
                  <a:srgbClr val="333333"/>
                </a:solidFill>
              </a:rPr>
              <a:t>Test a machine remotely via SSH</a:t>
            </a:r>
          </a:p>
          <a:p>
            <a:pPr indent="-124165">
              <a:lnSpc>
                <a:spcPct val="100000"/>
              </a:lnSpc>
              <a:spcBef>
                <a:spcPts val="0"/>
              </a:spcBef>
              <a:spcAft>
                <a:spcPts val="0"/>
              </a:spcAft>
              <a:buClr>
                <a:schemeClr val="dk2"/>
              </a:buClr>
            </a:pPr>
            <a:endParaRPr>
              <a:solidFill>
                <a:srgbClr val="333333"/>
              </a:solidFill>
            </a:endParaRPr>
          </a:p>
          <a:p>
            <a:pPr>
              <a:lnSpc>
                <a:spcPct val="100000"/>
              </a:lnSpc>
              <a:spcBef>
                <a:spcPts val="0"/>
              </a:spcBef>
              <a:spcAft>
                <a:spcPts val="0"/>
              </a:spcAft>
            </a:pPr>
            <a:endParaRPr>
              <a:solidFill>
                <a:srgbClr val="333333"/>
              </a:solidFill>
            </a:endParaRPr>
          </a:p>
        </p:txBody>
      </p:sp>
      <p:sp>
        <p:nvSpPr>
          <p:cNvPr id="1405" name="Shape 1405"/>
          <p:cNvSpPr/>
          <p:nvPr/>
        </p:nvSpPr>
        <p:spPr>
          <a:xfrm>
            <a:off x="799066" y="4483169"/>
            <a:ext cx="9893333" cy="689067"/>
          </a:xfrm>
          <a:prstGeom prst="roundRect">
            <a:avLst>
              <a:gd name="adj" fmla="val 9259"/>
            </a:avLst>
          </a:prstGeom>
          <a:solidFill>
            <a:srgbClr val="3E4346"/>
          </a:solidFill>
          <a:ln>
            <a:noFill/>
          </a:ln>
        </p:spPr>
        <p:txBody>
          <a:bodyPr lIns="162517" tIns="162517" rIns="162517" bIns="162517" anchor="t" anchorCtr="0">
            <a:noAutofit/>
          </a:bodyPr>
          <a:lstStyle/>
          <a:p>
            <a:pPr defTabSz="1625513" fontAlgn="auto">
              <a:spcBef>
                <a:spcPts val="0"/>
              </a:spcBef>
              <a:spcAft>
                <a:spcPts val="0"/>
              </a:spcAft>
            </a:pPr>
            <a:r>
              <a:rPr lang="en-US" sz="2000" kern="0" dirty="0">
                <a:solidFill>
                  <a:srgbClr val="FFFFFF"/>
                </a:solidFill>
                <a:latin typeface="Consolas"/>
                <a:ea typeface="Consolas"/>
                <a:cs typeface="Consolas"/>
                <a:sym typeface="Consolas"/>
              </a:rPr>
              <a:t> &gt; </a:t>
            </a:r>
            <a:r>
              <a:rPr lang="en-US" sz="2000" kern="0" dirty="0" err="1">
                <a:solidFill>
                  <a:srgbClr val="FFFFFF"/>
                </a:solidFill>
                <a:latin typeface="Consolas"/>
                <a:ea typeface="Consolas"/>
                <a:cs typeface="Consolas"/>
                <a:sym typeface="Consolas"/>
              </a:rPr>
              <a:t>inspec</a:t>
            </a:r>
            <a:r>
              <a:rPr lang="en-US" sz="2000" kern="0" dirty="0">
                <a:solidFill>
                  <a:srgbClr val="FFFFFF"/>
                </a:solidFill>
                <a:latin typeface="Consolas"/>
                <a:ea typeface="Consolas"/>
                <a:cs typeface="Consolas"/>
                <a:sym typeface="Consolas"/>
              </a:rPr>
              <a:t> </a:t>
            </a:r>
            <a:r>
              <a:rPr lang="en-US" sz="2000" b="1" kern="0" dirty="0">
                <a:solidFill>
                  <a:srgbClr val="FFFFFF"/>
                </a:solidFill>
                <a:latin typeface="Consolas"/>
                <a:ea typeface="Consolas"/>
                <a:cs typeface="Consolas"/>
                <a:sym typeface="Consolas"/>
              </a:rPr>
              <a:t>exec</a:t>
            </a:r>
            <a:r>
              <a:rPr lang="en-US" sz="2000" kern="0" dirty="0">
                <a:solidFill>
                  <a:srgbClr val="FFFFFF"/>
                </a:solidFill>
                <a:latin typeface="Consolas"/>
                <a:ea typeface="Consolas"/>
                <a:cs typeface="Consolas"/>
                <a:sym typeface="Consolas"/>
              </a:rPr>
              <a:t> </a:t>
            </a:r>
            <a:r>
              <a:rPr lang="en-US" sz="2000" kern="0" dirty="0" err="1">
                <a:solidFill>
                  <a:srgbClr val="FFFFFF"/>
                </a:solidFill>
                <a:latin typeface="Consolas"/>
                <a:ea typeface="Consolas"/>
                <a:cs typeface="Consolas"/>
                <a:sym typeface="Consolas"/>
              </a:rPr>
              <a:t>test.rb</a:t>
            </a:r>
            <a:r>
              <a:rPr lang="en-US" sz="2000" kern="0" dirty="0">
                <a:solidFill>
                  <a:srgbClr val="FFFFFF"/>
                </a:solidFill>
                <a:latin typeface="Consolas"/>
                <a:ea typeface="Consolas"/>
                <a:cs typeface="Consolas"/>
                <a:sym typeface="Consolas"/>
              </a:rPr>
              <a:t> -</a:t>
            </a:r>
            <a:r>
              <a:rPr lang="en-US" sz="2000" kern="0" dirty="0" err="1">
                <a:solidFill>
                  <a:srgbClr val="FFFFFF"/>
                </a:solidFill>
                <a:latin typeface="Consolas"/>
                <a:ea typeface="Consolas"/>
                <a:cs typeface="Consolas"/>
                <a:sym typeface="Consolas"/>
              </a:rPr>
              <a:t>i</a:t>
            </a:r>
            <a:r>
              <a:rPr lang="en-US" sz="2000" kern="0" dirty="0">
                <a:solidFill>
                  <a:srgbClr val="FFFFFF"/>
                </a:solidFill>
                <a:latin typeface="Consolas"/>
                <a:ea typeface="Consolas"/>
                <a:cs typeface="Consolas"/>
                <a:sym typeface="Consolas"/>
              </a:rPr>
              <a:t> </a:t>
            </a:r>
            <a:r>
              <a:rPr lang="en-US" sz="2000" kern="0" dirty="0" err="1">
                <a:solidFill>
                  <a:srgbClr val="FFFFFF"/>
                </a:solidFill>
                <a:latin typeface="Consolas"/>
                <a:ea typeface="Consolas"/>
                <a:cs typeface="Consolas"/>
                <a:sym typeface="Consolas"/>
              </a:rPr>
              <a:t>identity.key</a:t>
            </a:r>
            <a:r>
              <a:rPr lang="en-US" sz="2000" kern="0" dirty="0">
                <a:solidFill>
                  <a:srgbClr val="FFFFFF"/>
                </a:solidFill>
                <a:latin typeface="Consolas"/>
                <a:ea typeface="Consolas"/>
                <a:cs typeface="Consolas"/>
                <a:sym typeface="Consolas"/>
              </a:rPr>
              <a:t> -t </a:t>
            </a:r>
            <a:r>
              <a:rPr lang="en-US" sz="2000" kern="0" dirty="0" err="1">
                <a:solidFill>
                  <a:srgbClr val="FFFFFF"/>
                </a:solidFill>
                <a:latin typeface="Consolas"/>
                <a:ea typeface="Consolas"/>
                <a:cs typeface="Consolas"/>
                <a:sym typeface="Consolas"/>
              </a:rPr>
              <a:t>ssh</a:t>
            </a:r>
            <a:r>
              <a:rPr lang="en-US" sz="2000" kern="0" dirty="0">
                <a:solidFill>
                  <a:srgbClr val="FFFFFF"/>
                </a:solidFill>
                <a:latin typeface="Consolas"/>
                <a:ea typeface="Consolas"/>
                <a:cs typeface="Consolas"/>
                <a:sym typeface="Consolas"/>
              </a:rPr>
              <a:t>://root@172.17.0.1</a:t>
            </a:r>
          </a:p>
        </p:txBody>
      </p:sp>
      <p:sp>
        <p:nvSpPr>
          <p:cNvPr id="1406" name="Shape 1406"/>
          <p:cNvSpPr/>
          <p:nvPr/>
        </p:nvSpPr>
        <p:spPr>
          <a:xfrm>
            <a:off x="799066" y="4167105"/>
            <a:ext cx="9893333" cy="400533"/>
          </a:xfrm>
          <a:prstGeom prst="round2SameRect">
            <a:avLst>
              <a:gd name="adj1" fmla="val 16667"/>
              <a:gd name="adj2" fmla="val 0"/>
            </a:avLst>
          </a:prstGeom>
          <a:solidFill>
            <a:srgbClr val="E4E6E7"/>
          </a:solidFill>
          <a:ln>
            <a:noFill/>
          </a:ln>
        </p:spPr>
        <p:txBody>
          <a:bodyPr lIns="162517" tIns="162517" rIns="162517" bIns="162517" anchor="ctr"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7" name="Shape 1407"/>
          <p:cNvSpPr/>
          <p:nvPr/>
        </p:nvSpPr>
        <p:spPr>
          <a:xfrm>
            <a:off x="937596" y="4268949"/>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8" name="Shape 1408"/>
          <p:cNvSpPr/>
          <p:nvPr/>
        </p:nvSpPr>
        <p:spPr>
          <a:xfrm>
            <a:off x="1243550" y="4268949"/>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09" name="Shape 1409"/>
          <p:cNvSpPr/>
          <p:nvPr/>
        </p:nvSpPr>
        <p:spPr>
          <a:xfrm>
            <a:off x="1549506" y="4268949"/>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0" name="Shape 1410"/>
          <p:cNvSpPr txBox="1">
            <a:spLocks noGrp="1"/>
          </p:cNvSpPr>
          <p:nvPr>
            <p:ph type="body" idx="1"/>
          </p:nvPr>
        </p:nvSpPr>
        <p:spPr>
          <a:xfrm>
            <a:off x="799037" y="1727022"/>
            <a:ext cx="5110398" cy="738667"/>
          </a:xfrm>
          <a:prstGeom prst="rect">
            <a:avLst/>
          </a:prstGeom>
          <a:noFill/>
          <a:ln>
            <a:noFill/>
          </a:ln>
        </p:spPr>
        <p:txBody>
          <a:bodyPr lIns="0" tIns="0" rIns="0" bIns="0" anchor="t" anchorCtr="0">
            <a:noAutofit/>
          </a:bodyPr>
          <a:lstStyle/>
          <a:p>
            <a:pPr>
              <a:lnSpc>
                <a:spcPct val="100000"/>
              </a:lnSpc>
              <a:spcBef>
                <a:spcPts val="0"/>
              </a:spcBef>
              <a:spcAft>
                <a:spcPts val="0"/>
              </a:spcAft>
            </a:pPr>
            <a:r>
              <a:rPr lang="en-US">
                <a:solidFill>
                  <a:srgbClr val="333333"/>
                </a:solidFill>
              </a:rPr>
              <a:t>Test your machine locally</a:t>
            </a:r>
          </a:p>
        </p:txBody>
      </p:sp>
      <p:sp>
        <p:nvSpPr>
          <p:cNvPr id="1411" name="Shape 1411"/>
          <p:cNvSpPr/>
          <p:nvPr/>
        </p:nvSpPr>
        <p:spPr>
          <a:xfrm>
            <a:off x="799089" y="6315875"/>
            <a:ext cx="9893333" cy="689067"/>
          </a:xfrm>
          <a:prstGeom prst="roundRect">
            <a:avLst>
              <a:gd name="adj" fmla="val 9259"/>
            </a:avLst>
          </a:prstGeom>
          <a:solidFill>
            <a:srgbClr val="3E4346"/>
          </a:solidFill>
          <a:ln>
            <a:noFill/>
          </a:ln>
        </p:spPr>
        <p:txBody>
          <a:bodyPr lIns="162517" tIns="162517" rIns="162517" bIns="162517" anchor="t" anchorCtr="0">
            <a:noAutofit/>
          </a:bodyPr>
          <a:lstStyle/>
          <a:p>
            <a:pPr defTabSz="1625513" fontAlgn="auto">
              <a:spcBef>
                <a:spcPts val="0"/>
              </a:spcBef>
              <a:spcAft>
                <a:spcPts val="0"/>
              </a:spcAft>
            </a:pPr>
            <a:r>
              <a:rPr lang="en-US" sz="2000" kern="0">
                <a:solidFill>
                  <a:srgbClr val="FFFFFF"/>
                </a:solidFill>
                <a:latin typeface="Consolas"/>
                <a:ea typeface="Consolas"/>
                <a:cs typeface="Consolas"/>
                <a:sym typeface="Consolas"/>
              </a:rPr>
              <a:t> &gt; inspec </a:t>
            </a:r>
            <a:r>
              <a:rPr lang="en-US" sz="2000" b="1" kern="0">
                <a:solidFill>
                  <a:srgbClr val="FFFFFF"/>
                </a:solidFill>
                <a:latin typeface="Consolas"/>
                <a:ea typeface="Consolas"/>
                <a:cs typeface="Consolas"/>
                <a:sym typeface="Consolas"/>
              </a:rPr>
              <a:t>exec</a:t>
            </a:r>
            <a:r>
              <a:rPr lang="en-US" sz="2000" kern="0">
                <a:solidFill>
                  <a:srgbClr val="FFFFFF"/>
                </a:solidFill>
                <a:latin typeface="Consolas"/>
                <a:ea typeface="Consolas"/>
                <a:cs typeface="Consolas"/>
                <a:sym typeface="Consolas"/>
              </a:rPr>
              <a:t> test.rb -t winrm://Admin@192.168.1.2 --password super</a:t>
            </a:r>
          </a:p>
          <a:p>
            <a:pPr defTabSz="1625513" fontAlgn="auto">
              <a:spcBef>
                <a:spcPts val="0"/>
              </a:spcBef>
              <a:spcAft>
                <a:spcPts val="0"/>
              </a:spcAft>
            </a:pPr>
            <a:endParaRPr sz="2000" kern="0">
              <a:solidFill>
                <a:srgbClr val="FFFFFF"/>
              </a:solidFill>
              <a:latin typeface="Consolas"/>
              <a:ea typeface="Consolas"/>
              <a:cs typeface="Consolas"/>
              <a:sym typeface="Consolas"/>
            </a:endParaRPr>
          </a:p>
          <a:p>
            <a:pPr defTabSz="1625513" fontAlgn="auto">
              <a:spcBef>
                <a:spcPts val="0"/>
              </a:spcBef>
              <a:spcAft>
                <a:spcPts val="0"/>
              </a:spcAft>
            </a:pPr>
            <a:endParaRPr sz="2000" kern="0">
              <a:solidFill>
                <a:srgbClr val="FFFFFF"/>
              </a:solidFill>
              <a:latin typeface="Consolas"/>
              <a:ea typeface="Consolas"/>
              <a:cs typeface="Consolas"/>
              <a:sym typeface="Consolas"/>
            </a:endParaRPr>
          </a:p>
        </p:txBody>
      </p:sp>
      <p:sp>
        <p:nvSpPr>
          <p:cNvPr id="1412" name="Shape 1412"/>
          <p:cNvSpPr/>
          <p:nvPr/>
        </p:nvSpPr>
        <p:spPr>
          <a:xfrm>
            <a:off x="799089" y="5999810"/>
            <a:ext cx="9893333" cy="400533"/>
          </a:xfrm>
          <a:prstGeom prst="round2SameRect">
            <a:avLst>
              <a:gd name="adj1" fmla="val 16667"/>
              <a:gd name="adj2" fmla="val 0"/>
            </a:avLst>
          </a:prstGeom>
          <a:solidFill>
            <a:srgbClr val="E4E6E7"/>
          </a:solidFill>
          <a:ln>
            <a:noFill/>
          </a:ln>
        </p:spPr>
        <p:txBody>
          <a:bodyPr lIns="162517" tIns="162517" rIns="162517" bIns="162517" anchor="ctr"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3" name="Shape 1413"/>
          <p:cNvSpPr/>
          <p:nvPr/>
        </p:nvSpPr>
        <p:spPr>
          <a:xfrm>
            <a:off x="937618" y="6101660"/>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4" name="Shape 1414"/>
          <p:cNvSpPr/>
          <p:nvPr/>
        </p:nvSpPr>
        <p:spPr>
          <a:xfrm>
            <a:off x="1243573" y="6101660"/>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5" name="Shape 1415"/>
          <p:cNvSpPr/>
          <p:nvPr/>
        </p:nvSpPr>
        <p:spPr>
          <a:xfrm>
            <a:off x="1549529" y="6101660"/>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6" name="Shape 1416"/>
          <p:cNvSpPr txBox="1">
            <a:spLocks noGrp="1"/>
          </p:cNvSpPr>
          <p:nvPr>
            <p:ph type="body" idx="1"/>
          </p:nvPr>
        </p:nvSpPr>
        <p:spPr>
          <a:xfrm>
            <a:off x="799036" y="7189690"/>
            <a:ext cx="8224533" cy="738667"/>
          </a:xfrm>
          <a:prstGeom prst="rect">
            <a:avLst/>
          </a:prstGeom>
          <a:noFill/>
          <a:ln>
            <a:noFill/>
          </a:ln>
        </p:spPr>
        <p:txBody>
          <a:bodyPr lIns="0" tIns="0" rIns="0" bIns="0" anchor="t" anchorCtr="0">
            <a:noAutofit/>
          </a:bodyPr>
          <a:lstStyle/>
          <a:p>
            <a:pPr>
              <a:lnSpc>
                <a:spcPct val="100000"/>
              </a:lnSpc>
              <a:spcBef>
                <a:spcPts val="0"/>
              </a:spcBef>
              <a:spcAft>
                <a:spcPts val="0"/>
              </a:spcAft>
            </a:pPr>
            <a:r>
              <a:rPr lang="en-US">
                <a:solidFill>
                  <a:srgbClr val="333333"/>
                </a:solidFill>
              </a:rPr>
              <a:t>Test Docker Container</a:t>
            </a:r>
          </a:p>
          <a:p>
            <a:pPr>
              <a:lnSpc>
                <a:spcPct val="100000"/>
              </a:lnSpc>
              <a:spcBef>
                <a:spcPts val="0"/>
              </a:spcBef>
              <a:spcAft>
                <a:spcPts val="0"/>
              </a:spcAft>
            </a:pPr>
            <a:endParaRPr>
              <a:solidFill>
                <a:srgbClr val="333333"/>
              </a:solidFill>
            </a:endParaRPr>
          </a:p>
          <a:p>
            <a:pPr>
              <a:lnSpc>
                <a:spcPct val="100000"/>
              </a:lnSpc>
              <a:spcBef>
                <a:spcPts val="0"/>
              </a:spcBef>
              <a:spcAft>
                <a:spcPts val="0"/>
              </a:spcAft>
            </a:pPr>
            <a:endParaRPr>
              <a:solidFill>
                <a:srgbClr val="333333"/>
              </a:solidFill>
            </a:endParaRPr>
          </a:p>
          <a:p>
            <a:pPr>
              <a:lnSpc>
                <a:spcPct val="100000"/>
              </a:lnSpc>
              <a:spcBef>
                <a:spcPts val="0"/>
              </a:spcBef>
              <a:spcAft>
                <a:spcPts val="0"/>
              </a:spcAft>
            </a:pPr>
            <a:endParaRPr>
              <a:solidFill>
                <a:srgbClr val="333333"/>
              </a:solidFill>
            </a:endParaRPr>
          </a:p>
          <a:p>
            <a:pPr>
              <a:lnSpc>
                <a:spcPct val="100000"/>
              </a:lnSpc>
              <a:spcBef>
                <a:spcPts val="0"/>
              </a:spcBef>
              <a:spcAft>
                <a:spcPts val="0"/>
              </a:spcAft>
            </a:pPr>
            <a:endParaRPr>
              <a:solidFill>
                <a:srgbClr val="333333"/>
              </a:solidFill>
            </a:endParaRPr>
          </a:p>
        </p:txBody>
      </p:sp>
      <p:sp>
        <p:nvSpPr>
          <p:cNvPr id="1417" name="Shape 1417"/>
          <p:cNvSpPr/>
          <p:nvPr/>
        </p:nvSpPr>
        <p:spPr>
          <a:xfrm>
            <a:off x="799089" y="8113824"/>
            <a:ext cx="9893333" cy="689067"/>
          </a:xfrm>
          <a:prstGeom prst="roundRect">
            <a:avLst>
              <a:gd name="adj" fmla="val 9259"/>
            </a:avLst>
          </a:prstGeom>
          <a:solidFill>
            <a:srgbClr val="3E4346"/>
          </a:solidFill>
          <a:ln>
            <a:noFill/>
          </a:ln>
        </p:spPr>
        <p:txBody>
          <a:bodyPr lIns="162517" tIns="162517" rIns="162517" bIns="162517" anchor="t" anchorCtr="0">
            <a:noAutofit/>
          </a:bodyPr>
          <a:lstStyle/>
          <a:p>
            <a:pPr defTabSz="1625513" fontAlgn="auto">
              <a:spcBef>
                <a:spcPts val="0"/>
              </a:spcBef>
              <a:spcAft>
                <a:spcPts val="0"/>
              </a:spcAft>
            </a:pPr>
            <a:r>
              <a:rPr lang="en-US" sz="2000" kern="0">
                <a:solidFill>
                  <a:srgbClr val="FFFFFF"/>
                </a:solidFill>
                <a:latin typeface="Consolas"/>
                <a:ea typeface="Consolas"/>
                <a:cs typeface="Consolas"/>
                <a:sym typeface="Consolas"/>
              </a:rPr>
              <a:t> &gt; inspec </a:t>
            </a:r>
            <a:r>
              <a:rPr lang="en-US" sz="2000" b="1" kern="0">
                <a:solidFill>
                  <a:srgbClr val="FFFFFF"/>
                </a:solidFill>
                <a:latin typeface="Consolas"/>
                <a:ea typeface="Consolas"/>
                <a:cs typeface="Consolas"/>
                <a:sym typeface="Consolas"/>
              </a:rPr>
              <a:t>exec</a:t>
            </a:r>
            <a:r>
              <a:rPr lang="en-US" sz="2000" kern="0">
                <a:solidFill>
                  <a:srgbClr val="FFFFFF"/>
                </a:solidFill>
                <a:latin typeface="Consolas"/>
                <a:ea typeface="Consolas"/>
                <a:cs typeface="Consolas"/>
                <a:sym typeface="Consolas"/>
              </a:rPr>
              <a:t> test.rb -t docker://5cc8837bb6a8</a:t>
            </a:r>
          </a:p>
        </p:txBody>
      </p:sp>
      <p:sp>
        <p:nvSpPr>
          <p:cNvPr id="1418" name="Shape 1418"/>
          <p:cNvSpPr/>
          <p:nvPr/>
        </p:nvSpPr>
        <p:spPr>
          <a:xfrm>
            <a:off x="799089" y="7797760"/>
            <a:ext cx="9893333" cy="400533"/>
          </a:xfrm>
          <a:prstGeom prst="round2SameRect">
            <a:avLst>
              <a:gd name="adj1" fmla="val 16667"/>
              <a:gd name="adj2" fmla="val 0"/>
            </a:avLst>
          </a:prstGeom>
          <a:solidFill>
            <a:srgbClr val="E4E6E7"/>
          </a:solidFill>
          <a:ln>
            <a:noFill/>
          </a:ln>
        </p:spPr>
        <p:txBody>
          <a:bodyPr lIns="162517" tIns="162517" rIns="162517" bIns="162517" anchor="ctr"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19" name="Shape 1419"/>
          <p:cNvSpPr/>
          <p:nvPr/>
        </p:nvSpPr>
        <p:spPr>
          <a:xfrm>
            <a:off x="937618" y="7899616"/>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20" name="Shape 1420"/>
          <p:cNvSpPr/>
          <p:nvPr/>
        </p:nvSpPr>
        <p:spPr>
          <a:xfrm>
            <a:off x="1243573" y="7899616"/>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21" name="Shape 1421"/>
          <p:cNvSpPr/>
          <p:nvPr/>
        </p:nvSpPr>
        <p:spPr>
          <a:xfrm>
            <a:off x="1549529" y="7899616"/>
            <a:ext cx="196800" cy="196800"/>
          </a:xfrm>
          <a:prstGeom prst="ellipse">
            <a:avLst/>
          </a:prstGeom>
          <a:solidFill>
            <a:srgbClr val="CCCCCC"/>
          </a:solidFill>
          <a:ln>
            <a:noFill/>
          </a:ln>
        </p:spPr>
        <p:txBody>
          <a:bodyPr lIns="162517" tIns="162517" rIns="162517" bIns="162517" anchor="t" anchorCtr="0">
            <a:noAutofit/>
          </a:bodyPr>
          <a:lstStyle/>
          <a:p>
            <a:pPr defTabSz="1625513" fontAlgn="auto">
              <a:lnSpc>
                <a:spcPct val="150000"/>
              </a:lnSpc>
              <a:spcBef>
                <a:spcPts val="0"/>
              </a:spcBef>
              <a:spcAft>
                <a:spcPts val="0"/>
              </a:spcAft>
            </a:pPr>
            <a:endParaRPr sz="3700" kern="0">
              <a:solidFill>
                <a:srgbClr val="000000"/>
              </a:solidFill>
              <a:latin typeface="Arial"/>
              <a:ea typeface="Arial"/>
              <a:cs typeface="Arial"/>
              <a:sym typeface="Arial"/>
            </a:endParaRPr>
          </a:p>
        </p:txBody>
      </p:sp>
      <p:sp>
        <p:nvSpPr>
          <p:cNvPr id="1422" name="Shape 1422"/>
          <p:cNvSpPr txBox="1">
            <a:spLocks noGrp="1"/>
          </p:cNvSpPr>
          <p:nvPr>
            <p:ph type="body" idx="1"/>
          </p:nvPr>
        </p:nvSpPr>
        <p:spPr>
          <a:xfrm>
            <a:off x="799070" y="5357690"/>
            <a:ext cx="7459200" cy="738667"/>
          </a:xfrm>
          <a:prstGeom prst="rect">
            <a:avLst/>
          </a:prstGeom>
          <a:noFill/>
          <a:ln>
            <a:noFill/>
          </a:ln>
        </p:spPr>
        <p:txBody>
          <a:bodyPr lIns="0" tIns="0" rIns="0" bIns="0" anchor="t" anchorCtr="0">
            <a:noAutofit/>
          </a:bodyPr>
          <a:lstStyle/>
          <a:p>
            <a:pPr>
              <a:lnSpc>
                <a:spcPct val="100000"/>
              </a:lnSpc>
              <a:spcBef>
                <a:spcPts val="0"/>
              </a:spcBef>
              <a:spcAft>
                <a:spcPts val="0"/>
              </a:spcAft>
            </a:pPr>
            <a:r>
              <a:rPr lang="en-US">
                <a:solidFill>
                  <a:srgbClr val="333333"/>
                </a:solidFill>
              </a:rPr>
              <a:t>Test a machine remotely via WinRM</a:t>
            </a:r>
          </a:p>
        </p:txBody>
      </p:sp>
      <p:sp>
        <p:nvSpPr>
          <p:cNvPr id="1423" name="Shape 1423"/>
          <p:cNvSpPr txBox="1">
            <a:spLocks noGrp="1"/>
          </p:cNvSpPr>
          <p:nvPr>
            <p:ph type="title"/>
          </p:nvPr>
        </p:nvSpPr>
        <p:spPr>
          <a:xfrm>
            <a:off x="10901067" y="4167068"/>
            <a:ext cx="4740800" cy="1005333"/>
          </a:xfrm>
          <a:prstGeom prst="rect">
            <a:avLst/>
          </a:prstGeom>
          <a:noFill/>
          <a:ln>
            <a:noFill/>
          </a:ln>
        </p:spPr>
        <p:txBody>
          <a:bodyPr lIns="121811" tIns="121811" rIns="121811" bIns="121811" anchor="ctr" anchorCtr="0">
            <a:noAutofit/>
          </a:bodyPr>
          <a:lstStyle/>
          <a:p>
            <a:pPr>
              <a:buClr>
                <a:schemeClr val="accent1"/>
              </a:buClr>
              <a:buSzPct val="25000"/>
            </a:pPr>
            <a:r>
              <a:rPr lang="en-US" sz="2800">
                <a:solidFill>
                  <a:schemeClr val="accent1"/>
                </a:solidFill>
              </a:rPr>
              <a:t>No ruby/agent on the node</a:t>
            </a:r>
          </a:p>
        </p:txBody>
      </p:sp>
      <p:sp>
        <p:nvSpPr>
          <p:cNvPr id="1424" name="Shape 1424"/>
          <p:cNvSpPr txBox="1">
            <a:spLocks noGrp="1"/>
          </p:cNvSpPr>
          <p:nvPr>
            <p:ph type="title"/>
          </p:nvPr>
        </p:nvSpPr>
        <p:spPr>
          <a:xfrm>
            <a:off x="10901067" y="5999822"/>
            <a:ext cx="4740800" cy="1005333"/>
          </a:xfrm>
          <a:prstGeom prst="rect">
            <a:avLst/>
          </a:prstGeom>
          <a:noFill/>
          <a:ln>
            <a:noFill/>
          </a:ln>
        </p:spPr>
        <p:txBody>
          <a:bodyPr lIns="121811" tIns="121811" rIns="121811" bIns="121811" anchor="ctr" anchorCtr="0">
            <a:noAutofit/>
          </a:bodyPr>
          <a:lstStyle/>
          <a:p>
            <a:pPr indent="-124165">
              <a:buClr>
                <a:schemeClr val="dk2"/>
              </a:buClr>
              <a:buSzPct val="68750"/>
            </a:pPr>
            <a:r>
              <a:rPr lang="en-US" sz="2800">
                <a:solidFill>
                  <a:schemeClr val="accent1"/>
                </a:solidFill>
              </a:rPr>
              <a:t>No ruby/agent on the node</a:t>
            </a:r>
          </a:p>
        </p:txBody>
      </p:sp>
      <p:sp>
        <p:nvSpPr>
          <p:cNvPr id="1425" name="Shape 1425"/>
          <p:cNvSpPr txBox="1">
            <a:spLocks noGrp="1"/>
          </p:cNvSpPr>
          <p:nvPr>
            <p:ph type="title"/>
          </p:nvPr>
        </p:nvSpPr>
        <p:spPr>
          <a:xfrm>
            <a:off x="10901067" y="7797779"/>
            <a:ext cx="4740800" cy="1005333"/>
          </a:xfrm>
          <a:prstGeom prst="rect">
            <a:avLst/>
          </a:prstGeom>
          <a:noFill/>
          <a:ln>
            <a:noFill/>
          </a:ln>
        </p:spPr>
        <p:txBody>
          <a:bodyPr lIns="121811" tIns="121811" rIns="121811" bIns="121811" anchor="ctr" anchorCtr="0">
            <a:noAutofit/>
          </a:bodyPr>
          <a:lstStyle/>
          <a:p>
            <a:pPr indent="-124165">
              <a:buClr>
                <a:schemeClr val="dk2"/>
              </a:buClr>
              <a:buSzPct val="68750"/>
            </a:pPr>
            <a:r>
              <a:rPr lang="en-US" sz="2800">
                <a:solidFill>
                  <a:schemeClr val="accent1"/>
                </a:solidFill>
              </a:rPr>
              <a:t>no SSH/agent in the container</a:t>
            </a:r>
          </a:p>
        </p:txBody>
      </p:sp>
    </p:spTree>
    <p:extLst>
      <p:ext uri="{BB962C8B-B14F-4D97-AF65-F5344CB8AC3E}">
        <p14:creationId xmlns:p14="http://schemas.microsoft.com/office/powerpoint/2010/main" val="226975575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mr-IN" dirty="0"/>
              <a:t> SSH Configuration                                                                                                           </a:t>
            </a:r>
          </a:p>
          <a:p>
            <a:r>
              <a:rPr lang="mr-IN" dirty="0"/>
              <a:t>     ∅  Protocol should cmp == 2                                                                                              </a:t>
            </a:r>
          </a:p>
          <a:p>
            <a:r>
              <a:rPr lang="mr-IN" dirty="0"/>
              <a:t>                                                                                                                              </a:t>
            </a:r>
          </a:p>
          <a:p>
            <a:r>
              <a:rPr lang="mr-IN" dirty="0"/>
              <a:t>     expected: 2                                                                                                              </a:t>
            </a:r>
          </a:p>
          <a:p>
            <a:r>
              <a:rPr lang="mr-IN" dirty="0"/>
              <a:t>          got:                                                                                                                </a:t>
            </a:r>
          </a:p>
          <a:p>
            <a:r>
              <a:rPr lang="mr-IN" dirty="0"/>
              <a:t>                                                                                                                              </a:t>
            </a:r>
          </a:p>
          <a:p>
            <a:r>
              <a:rPr lang="mr-IN" dirty="0"/>
              <a:t>     (compared using `cmp` matcher)                                                                                           </a:t>
            </a:r>
          </a:p>
          <a:p>
            <a:r>
              <a:rPr lang="mr-IN" dirty="0"/>
              <a:t>                                                                                                                              </a:t>
            </a:r>
          </a:p>
          <a:p>
            <a:r>
              <a:rPr lang="mr-IN" dirty="0"/>
              <a:t>                                                                                                                              </a:t>
            </a:r>
          </a:p>
          <a:p>
            <a:r>
              <a:rPr lang="mr-IN" dirty="0"/>
              <a:t>Test Summary: 0 successful, 1 failures, 0 skipped</a:t>
            </a:r>
            <a:endParaRPr lang="en-US" dirty="0"/>
          </a:p>
        </p:txBody>
      </p:sp>
      <p:sp>
        <p:nvSpPr>
          <p:cNvPr id="3" name="Text Placeholder 2"/>
          <p:cNvSpPr>
            <a:spLocks noGrp="1"/>
          </p:cNvSpPr>
          <p:nvPr>
            <p:ph type="body" sz="quarter" idx="11"/>
          </p:nvPr>
        </p:nvSpPr>
        <p:spPr/>
        <p:txBody>
          <a:bodyPr/>
          <a:lstStyle/>
          <a:p>
            <a:r>
              <a:rPr lang="en-US" sz="1700" dirty="0"/>
              <a:t>$ </a:t>
            </a:r>
            <a:r>
              <a:rPr lang="en-US" sz="1700" dirty="0" err="1"/>
              <a:t>inspec</a:t>
            </a:r>
            <a:r>
              <a:rPr lang="en-US" sz="1700" dirty="0"/>
              <a:t> exec </a:t>
            </a:r>
            <a:r>
              <a:rPr lang="en-US" sz="1700" dirty="0" err="1"/>
              <a:t>ssh</a:t>
            </a:r>
            <a:r>
              <a:rPr lang="en-US" sz="1700" dirty="0"/>
              <a:t> -t </a:t>
            </a:r>
            <a:r>
              <a:rPr lang="en-US" sz="1700" dirty="0" err="1"/>
              <a:t>ssh</a:t>
            </a:r>
            <a:r>
              <a:rPr lang="en-US" sz="1700" dirty="0"/>
              <a:t>://ec2-35-156-226-39.eu-central-1.compute.amazonaws.com --user=chef --password=chef </a:t>
            </a:r>
          </a:p>
        </p:txBody>
      </p:sp>
      <p:sp>
        <p:nvSpPr>
          <p:cNvPr id="5" name="Title 4"/>
          <p:cNvSpPr>
            <a:spLocks noGrp="1"/>
          </p:cNvSpPr>
          <p:nvPr>
            <p:ph type="title"/>
          </p:nvPr>
        </p:nvSpPr>
        <p:spPr/>
        <p:txBody>
          <a:bodyPr/>
          <a:lstStyle/>
          <a:p>
            <a:r>
              <a:rPr lang="en-US" dirty="0" smtClean="0"/>
              <a:t>Execute the control</a:t>
            </a:r>
            <a:endParaRPr lang="en-US" dirty="0"/>
          </a:p>
        </p:txBody>
      </p:sp>
    </p:spTree>
    <p:extLst>
      <p:ext uri="{BB962C8B-B14F-4D97-AF65-F5344CB8AC3E}">
        <p14:creationId xmlns:p14="http://schemas.microsoft.com/office/powerpoint/2010/main" val="27208401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a:t>Execute profile on a remote machine</a:t>
            </a:r>
          </a:p>
        </p:txBody>
      </p:sp>
      <p:sp>
        <p:nvSpPr>
          <p:cNvPr id="3" name="Subtitle 2"/>
          <p:cNvSpPr>
            <a:spLocks noGrp="1"/>
          </p:cNvSpPr>
          <p:nvPr>
            <p:ph type="subTitle" idx="1"/>
          </p:nvPr>
        </p:nvSpPr>
        <p:spPr/>
        <p:txBody>
          <a:bodyPr/>
          <a:lstStyle/>
          <a:p>
            <a:pPr>
              <a:buFont typeface="Wingdings" charset="2"/>
              <a:buChar char="ü"/>
            </a:pPr>
            <a:r>
              <a:rPr lang="en-US" dirty="0" smtClean="0"/>
              <a:t>Execute your </a:t>
            </a:r>
            <a:r>
              <a:rPr lang="en-US" dirty="0" err="1" smtClean="0"/>
              <a:t>ssh</a:t>
            </a:r>
            <a:r>
              <a:rPr lang="en-US" dirty="0" smtClean="0"/>
              <a:t> profile against the instructor’s machine</a:t>
            </a:r>
            <a:endParaRPr lang="en-US" dirty="0"/>
          </a:p>
        </p:txBody>
      </p:sp>
    </p:spTree>
    <p:extLst>
      <p:ext uri="{BB962C8B-B14F-4D97-AF65-F5344CB8AC3E}">
        <p14:creationId xmlns:p14="http://schemas.microsoft.com/office/powerpoint/2010/main" val="330739423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Enrich our profile</a:t>
            </a:r>
            <a:endParaRPr lang="en-US" dirty="0"/>
          </a:p>
        </p:txBody>
      </p:sp>
      <p:sp>
        <p:nvSpPr>
          <p:cNvPr id="3" name="Subtitle 2"/>
          <p:cNvSpPr>
            <a:spLocks noGrp="1"/>
          </p:cNvSpPr>
          <p:nvPr>
            <p:ph type="subTitle" idx="1"/>
          </p:nvPr>
        </p:nvSpPr>
        <p:spPr/>
        <p:txBody>
          <a:bodyPr/>
          <a:lstStyle/>
          <a:p>
            <a:r>
              <a:rPr lang="en-US" dirty="0" smtClean="0"/>
              <a:t>Add additional metadata to our control</a:t>
            </a:r>
          </a:p>
          <a:p>
            <a:endParaRPr lang="en-US" dirty="0"/>
          </a:p>
        </p:txBody>
      </p:sp>
    </p:spTree>
    <p:extLst>
      <p:ext uri="{BB962C8B-B14F-4D97-AF65-F5344CB8AC3E}">
        <p14:creationId xmlns:p14="http://schemas.microsoft.com/office/powerpoint/2010/main" val="49298365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300" dirty="0" smtClean="0"/>
              <a:t>Compliance Mandate</a:t>
            </a:r>
            <a:endParaRPr lang="en-US" sz="5300" dirty="0"/>
          </a:p>
        </p:txBody>
      </p:sp>
      <p:pic>
        <p:nvPicPr>
          <p:cNvPr id="12" name="Picture 11" descr="CIS_Red_Hat_Enterprise_Linux_7_Benchmark_v2_1_0_pdf.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164330" y="1666759"/>
            <a:ext cx="7927340" cy="6600028"/>
          </a:xfrm>
          <a:prstGeom prst="rect">
            <a:avLst/>
          </a:prstGeom>
        </p:spPr>
      </p:pic>
      <p:pic>
        <p:nvPicPr>
          <p:cNvPr id="14" name="Picture 13" descr="CIS_Red_Hat_Enterprise_Linux_7_Benchmark_v2_1_0_pdf.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01422" y="8275878"/>
            <a:ext cx="5453156" cy="868122"/>
          </a:xfrm>
          <a:prstGeom prst="rect">
            <a:avLst/>
          </a:prstGeom>
        </p:spPr>
      </p:pic>
      <p:pic>
        <p:nvPicPr>
          <p:cNvPr id="15" name="Picture 14" descr="CIS_Red_Hat_Enterprise_Linux_7_Benchmark_v2_1_0_pdf.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2397442" y="239432"/>
            <a:ext cx="3683000" cy="1104900"/>
          </a:xfrm>
          <a:prstGeom prst="rect">
            <a:avLst/>
          </a:prstGeom>
        </p:spPr>
      </p:pic>
    </p:spTree>
    <p:extLst>
      <p:ext uri="{BB962C8B-B14F-4D97-AF65-F5344CB8AC3E}">
        <p14:creationId xmlns:p14="http://schemas.microsoft.com/office/powerpoint/2010/main" val="216771305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Server Control</a:t>
            </a:r>
            <a:endParaRPr lang="en-US" dirty="0"/>
          </a:p>
        </p:txBody>
      </p:sp>
      <p:sp>
        <p:nvSpPr>
          <p:cNvPr id="5" name="Content Placeholder 4"/>
          <p:cNvSpPr>
            <a:spLocks noGrp="1"/>
          </p:cNvSpPr>
          <p:nvPr>
            <p:ph sz="quarter" idx="10"/>
          </p:nvPr>
        </p:nvSpPr>
        <p:spPr/>
        <p:txBody>
          <a:bodyPr/>
          <a:lstStyle/>
          <a:p>
            <a:r>
              <a:rPr lang="en-US" dirty="0">
                <a:solidFill>
                  <a:srgbClr val="000000"/>
                </a:solidFill>
              </a:rPr>
              <a:t>describe </a:t>
            </a:r>
            <a:r>
              <a:rPr lang="en-US" dirty="0" err="1">
                <a:solidFill>
                  <a:srgbClr val="000000"/>
                </a:solidFill>
              </a:rPr>
              <a:t>sshd_config</a:t>
            </a:r>
            <a:r>
              <a:rPr lang="en-US" dirty="0">
                <a:solidFill>
                  <a:srgbClr val="000000"/>
                </a:solidFill>
              </a:rPr>
              <a:t> </a:t>
            </a:r>
            <a:r>
              <a:rPr lang="en-US" b="1" dirty="0">
                <a:solidFill>
                  <a:srgbClr val="204A87"/>
                </a:solidFill>
              </a:rPr>
              <a:t>do</a:t>
            </a:r>
          </a:p>
          <a:p>
            <a:r>
              <a:rPr lang="en-US" dirty="0"/>
              <a:t>  </a:t>
            </a:r>
            <a:r>
              <a:rPr lang="en-US" dirty="0">
                <a:solidFill>
                  <a:srgbClr val="000000"/>
                </a:solidFill>
              </a:rPr>
              <a:t>its</a:t>
            </a:r>
            <a:r>
              <a:rPr lang="en-US" b="1" dirty="0">
                <a:solidFill>
                  <a:srgbClr val="000000"/>
                </a:solidFill>
              </a:rPr>
              <a:t>(</a:t>
            </a:r>
            <a:r>
              <a:rPr lang="en-US" b="1" dirty="0">
                <a:solidFill>
                  <a:srgbClr val="4E9A06"/>
                </a:solidFill>
              </a:rPr>
              <a:t>'Protocol'</a:t>
            </a:r>
            <a:r>
              <a:rPr lang="en-US" b="1" dirty="0">
                <a:solidFill>
                  <a:srgbClr val="000000"/>
                </a:solidFill>
              </a:rPr>
              <a:t>) { should </a:t>
            </a:r>
            <a:r>
              <a:rPr lang="en-US" b="1" dirty="0" err="1">
                <a:solidFill>
                  <a:srgbClr val="000000"/>
                </a:solidFill>
              </a:rPr>
              <a:t>cmp</a:t>
            </a:r>
            <a:r>
              <a:rPr lang="en-US" b="1" dirty="0">
                <a:solidFill>
                  <a:srgbClr val="000000"/>
                </a:solidFill>
              </a:rPr>
              <a:t> </a:t>
            </a:r>
            <a:r>
              <a:rPr lang="en-US" b="1" dirty="0">
                <a:solidFill>
                  <a:srgbClr val="0000CF"/>
                </a:solidFill>
              </a:rPr>
              <a:t>2 </a:t>
            </a:r>
            <a:r>
              <a:rPr lang="en-US" b="1" dirty="0">
                <a:solidFill>
                  <a:srgbClr val="000000"/>
                </a:solidFill>
              </a:rPr>
              <a:t>}</a:t>
            </a:r>
          </a:p>
          <a:p>
            <a:r>
              <a:rPr lang="en-US" b="1" dirty="0">
                <a:solidFill>
                  <a:srgbClr val="204A87"/>
                </a:solidFill>
              </a:rPr>
              <a:t>end</a:t>
            </a:r>
          </a:p>
          <a:p>
            <a:endParaRPr lang="en-US" dirty="0"/>
          </a:p>
        </p:txBody>
      </p:sp>
      <p:sp>
        <p:nvSpPr>
          <p:cNvPr id="6" name="Text Placeholder 5"/>
          <p:cNvSpPr>
            <a:spLocks noGrp="1"/>
          </p:cNvSpPr>
          <p:nvPr>
            <p:ph type="body" sz="quarter" idx="11"/>
          </p:nvPr>
        </p:nvSpPr>
        <p:spPr/>
        <p:txBody>
          <a:bodyPr/>
          <a:lstStyle/>
          <a:p>
            <a:r>
              <a:rPr lang="en-US" dirty="0" smtClean="0"/>
              <a:t>/home/</a:t>
            </a:r>
            <a:r>
              <a:rPr lang="en-US" dirty="0" err="1" smtClean="0"/>
              <a:t>ssh</a:t>
            </a:r>
            <a:r>
              <a:rPr lang="en-US" dirty="0" smtClean="0"/>
              <a:t>/controls/</a:t>
            </a:r>
            <a:r>
              <a:rPr lang="en-US" dirty="0" err="1" smtClean="0"/>
              <a:t>server.rb</a:t>
            </a:r>
            <a:endParaRPr lang="en-US" dirty="0"/>
          </a:p>
        </p:txBody>
      </p:sp>
    </p:spTree>
    <p:extLst>
      <p:ext uri="{BB962C8B-B14F-4D97-AF65-F5344CB8AC3E}">
        <p14:creationId xmlns:p14="http://schemas.microsoft.com/office/powerpoint/2010/main" val="226632887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Enriched Server Control</a:t>
            </a:r>
            <a:endParaRPr lang="en-US" dirty="0"/>
          </a:p>
        </p:txBody>
      </p:sp>
      <p:sp>
        <p:nvSpPr>
          <p:cNvPr id="5" name="Content Placeholder 4"/>
          <p:cNvSpPr>
            <a:spLocks noGrp="1"/>
          </p:cNvSpPr>
          <p:nvPr>
            <p:ph sz="quarter" idx="10"/>
          </p:nvPr>
        </p:nvSpPr>
        <p:spPr/>
        <p:txBody>
          <a:bodyPr>
            <a:noAutofit/>
          </a:bodyPr>
          <a:lstStyle/>
          <a:p>
            <a:r>
              <a:rPr lang="tr-TR" sz="1200" dirty="0" err="1">
                <a:solidFill>
                  <a:srgbClr val="000000"/>
                </a:solidFill>
              </a:rPr>
              <a:t>control</a:t>
            </a:r>
            <a:r>
              <a:rPr lang="tr-TR" sz="1200" dirty="0">
                <a:solidFill>
                  <a:srgbClr val="000000"/>
                </a:solidFill>
              </a:rPr>
              <a:t> </a:t>
            </a:r>
            <a:r>
              <a:rPr lang="tr-TR" sz="1200" dirty="0">
                <a:solidFill>
                  <a:srgbClr val="4E9A06"/>
                </a:solidFill>
              </a:rPr>
              <a:t>'5.2.2' </a:t>
            </a:r>
            <a:r>
              <a:rPr lang="tr-TR" sz="1200" b="1" dirty="0">
                <a:solidFill>
                  <a:srgbClr val="204A87"/>
                </a:solidFill>
              </a:rPr>
              <a:t>do</a:t>
            </a:r>
          </a:p>
          <a:p>
            <a:r>
              <a:rPr lang="mr-IN" sz="1200" dirty="0"/>
              <a:t>    </a:t>
            </a:r>
            <a:r>
              <a:rPr lang="mr-IN" sz="1200" dirty="0">
                <a:solidFill>
                  <a:srgbClr val="000000"/>
                </a:solidFill>
              </a:rPr>
              <a:t>impact </a:t>
            </a:r>
            <a:r>
              <a:rPr lang="mr-IN" sz="1200" b="1" dirty="0">
                <a:solidFill>
                  <a:srgbClr val="0000CF"/>
                </a:solidFill>
              </a:rPr>
              <a:t>1</a:t>
            </a:r>
            <a:r>
              <a:rPr lang="mr-IN" sz="1200" b="1" dirty="0">
                <a:solidFill>
                  <a:srgbClr val="CE5C00"/>
                </a:solidFill>
              </a:rPr>
              <a:t>.</a:t>
            </a:r>
            <a:r>
              <a:rPr lang="mr-IN" sz="1200" b="1" dirty="0">
                <a:solidFill>
                  <a:srgbClr val="0000CF"/>
                </a:solidFill>
              </a:rPr>
              <a:t>0</a:t>
            </a:r>
          </a:p>
          <a:p>
            <a:r>
              <a:rPr lang="mr-IN" sz="1200" dirty="0"/>
              <a:t>    </a:t>
            </a:r>
          </a:p>
          <a:p>
            <a:r>
              <a:rPr lang="en-US" sz="1200" dirty="0"/>
              <a:t>    </a:t>
            </a:r>
            <a:r>
              <a:rPr lang="en-US" sz="1200" dirty="0">
                <a:solidFill>
                  <a:srgbClr val="000000"/>
                </a:solidFill>
              </a:rPr>
              <a:t>title </a:t>
            </a:r>
            <a:r>
              <a:rPr lang="en-US" sz="1200" dirty="0">
                <a:solidFill>
                  <a:srgbClr val="4E9A06"/>
                </a:solidFill>
              </a:rPr>
              <a:t>'Ensure SSH Protocol is set to 2'</a:t>
            </a:r>
          </a:p>
          <a:p>
            <a:r>
              <a:rPr lang="mr-IN" sz="1200" dirty="0"/>
              <a:t>    </a:t>
            </a:r>
          </a:p>
          <a:p>
            <a:r>
              <a:rPr lang="mr-IN" sz="1200" dirty="0"/>
              <a:t>    </a:t>
            </a:r>
            <a:r>
              <a:rPr lang="mr-IN" sz="1200" dirty="0">
                <a:solidFill>
                  <a:srgbClr val="000000"/>
                </a:solidFill>
              </a:rPr>
              <a:t>desc </a:t>
            </a:r>
            <a:r>
              <a:rPr lang="mr-IN" sz="1200" b="1" dirty="0">
                <a:solidFill>
                  <a:srgbClr val="CE5C00"/>
                </a:solidFill>
              </a:rPr>
              <a:t>&lt;&lt;-</a:t>
            </a:r>
            <a:r>
              <a:rPr lang="mr-IN" sz="1200" b="1" dirty="0">
                <a:solidFill>
                  <a:srgbClr val="000000"/>
                </a:solidFill>
              </a:rPr>
              <a:t>EOF</a:t>
            </a:r>
          </a:p>
          <a:p>
            <a:r>
              <a:rPr lang="en-US" sz="1200" dirty="0">
                <a:solidFill>
                  <a:srgbClr val="4E9A06"/>
                </a:solidFill>
              </a:rPr>
              <a:t>      SSH supports two different and incompatible protocols: SSH1 and SSH2. </a:t>
            </a:r>
          </a:p>
          <a:p>
            <a:r>
              <a:rPr lang="en-US" sz="1200" dirty="0">
                <a:solidFill>
                  <a:srgbClr val="4E9A06"/>
                </a:solidFill>
              </a:rPr>
              <a:t>      SSH1 was the original protocol and was subject to security issues. </a:t>
            </a:r>
          </a:p>
          <a:p>
            <a:r>
              <a:rPr lang="en-US" sz="1200" dirty="0">
                <a:solidFill>
                  <a:srgbClr val="4E9A06"/>
                </a:solidFill>
              </a:rPr>
              <a:t>      SSH2 is more advanced and secure.</a:t>
            </a:r>
          </a:p>
          <a:p>
            <a:r>
              <a:rPr lang="mr-IN" sz="1200" dirty="0">
                <a:solidFill>
                  <a:srgbClr val="4E9A06"/>
                </a:solidFill>
              </a:rPr>
              <a:t>      </a:t>
            </a:r>
          </a:p>
          <a:p>
            <a:r>
              <a:rPr lang="en-US" sz="1200" dirty="0">
                <a:solidFill>
                  <a:srgbClr val="4E9A06"/>
                </a:solidFill>
              </a:rPr>
              <a:t>      SSH v1 suffers from insecurities that do not affect SSH v2.</a:t>
            </a:r>
          </a:p>
          <a:p>
            <a:r>
              <a:rPr lang="mr-IN" sz="1200" dirty="0">
                <a:solidFill>
                  <a:srgbClr val="000000"/>
                </a:solidFill>
              </a:rPr>
              <a:t>    EOF</a:t>
            </a:r>
          </a:p>
          <a:p>
            <a:r>
              <a:rPr lang="mr-IN" sz="1200" dirty="0"/>
              <a:t>    </a:t>
            </a:r>
          </a:p>
          <a:p>
            <a:r>
              <a:rPr lang="en-US" sz="1200" dirty="0"/>
              <a:t>    </a:t>
            </a:r>
            <a:r>
              <a:rPr lang="en-US" sz="1200" dirty="0">
                <a:solidFill>
                  <a:srgbClr val="000000"/>
                </a:solidFill>
              </a:rPr>
              <a:t>tag </a:t>
            </a:r>
            <a:r>
              <a:rPr lang="en-US" sz="1200" dirty="0">
                <a:solidFill>
                  <a:srgbClr val="4E9A06"/>
                </a:solidFill>
              </a:rPr>
              <a:t>'</a:t>
            </a:r>
            <a:r>
              <a:rPr lang="en-US" sz="1200" dirty="0" err="1">
                <a:solidFill>
                  <a:srgbClr val="4E9A06"/>
                </a:solidFill>
              </a:rPr>
              <a:t>ssh</a:t>
            </a:r>
            <a:r>
              <a:rPr lang="en-US" sz="1200" dirty="0">
                <a:solidFill>
                  <a:srgbClr val="4E9A06"/>
                </a:solidFill>
              </a:rPr>
              <a:t>'</a:t>
            </a:r>
            <a:r>
              <a:rPr lang="en-US" sz="1200" b="1" dirty="0">
                <a:solidFill>
                  <a:srgbClr val="000000"/>
                </a:solidFill>
              </a:rPr>
              <a:t>, </a:t>
            </a:r>
            <a:r>
              <a:rPr lang="en-US" sz="1200" b="1" dirty="0">
                <a:solidFill>
                  <a:srgbClr val="4E9A06"/>
                </a:solidFill>
              </a:rPr>
              <a:t>'</a:t>
            </a:r>
            <a:r>
              <a:rPr lang="en-US" sz="1200" b="1" dirty="0" err="1">
                <a:solidFill>
                  <a:srgbClr val="4E9A06"/>
                </a:solidFill>
              </a:rPr>
              <a:t>sshd</a:t>
            </a:r>
            <a:r>
              <a:rPr lang="en-US" sz="1200" b="1" dirty="0">
                <a:solidFill>
                  <a:srgbClr val="4E9A06"/>
                </a:solidFill>
              </a:rPr>
              <a:t>'</a:t>
            </a:r>
            <a:r>
              <a:rPr lang="en-US" sz="1200" b="1" dirty="0">
                <a:solidFill>
                  <a:srgbClr val="000000"/>
                </a:solidFill>
              </a:rPr>
              <a:t>, </a:t>
            </a:r>
            <a:r>
              <a:rPr lang="en-US" sz="1200" b="1" dirty="0">
                <a:solidFill>
                  <a:srgbClr val="4E9A06"/>
                </a:solidFill>
              </a:rPr>
              <a:t>'server'</a:t>
            </a:r>
            <a:r>
              <a:rPr lang="en-US" sz="1200" b="1" dirty="0">
                <a:solidFill>
                  <a:srgbClr val="000000"/>
                </a:solidFill>
              </a:rPr>
              <a:t>, </a:t>
            </a:r>
            <a:r>
              <a:rPr lang="en-US" sz="1200" b="1" dirty="0">
                <a:solidFill>
                  <a:srgbClr val="4E9A06"/>
                </a:solidFill>
              </a:rPr>
              <a:t>'workstation'</a:t>
            </a:r>
          </a:p>
          <a:p>
            <a:r>
              <a:rPr lang="mr-IN" sz="1200" dirty="0"/>
              <a:t>    </a:t>
            </a:r>
          </a:p>
          <a:p>
            <a:r>
              <a:rPr lang="en-US" sz="1200" dirty="0"/>
              <a:t>    </a:t>
            </a:r>
            <a:r>
              <a:rPr lang="en-US" sz="1200" dirty="0">
                <a:solidFill>
                  <a:srgbClr val="000000"/>
                </a:solidFill>
              </a:rPr>
              <a:t>ref </a:t>
            </a:r>
            <a:r>
              <a:rPr lang="en-US" sz="1200" dirty="0">
                <a:solidFill>
                  <a:srgbClr val="4E9A06"/>
                </a:solidFill>
              </a:rPr>
              <a:t>'SSH Protocol'</a:t>
            </a:r>
            <a:r>
              <a:rPr lang="en-US" sz="1200" b="1" dirty="0">
                <a:solidFill>
                  <a:srgbClr val="000000"/>
                </a:solidFill>
              </a:rPr>
              <a:t>, </a:t>
            </a:r>
            <a:r>
              <a:rPr lang="en-US" sz="1200" b="1" dirty="0" err="1">
                <a:solidFill>
                  <a:srgbClr val="4E9A06"/>
                </a:solidFill>
              </a:rPr>
              <a:t>url</a:t>
            </a:r>
            <a:r>
              <a:rPr lang="en-US" sz="1200" b="1" dirty="0">
                <a:solidFill>
                  <a:srgbClr val="000000"/>
                </a:solidFill>
              </a:rPr>
              <a:t>: </a:t>
            </a:r>
            <a:r>
              <a:rPr lang="en-US" sz="1200" b="1" dirty="0">
                <a:solidFill>
                  <a:srgbClr val="4E9A06"/>
                </a:solidFill>
              </a:rPr>
              <a:t>'https://</a:t>
            </a:r>
            <a:r>
              <a:rPr lang="en-US" sz="1200" b="1" dirty="0" err="1">
                <a:solidFill>
                  <a:srgbClr val="4E9A06"/>
                </a:solidFill>
              </a:rPr>
              <a:t>access.redhat.com</a:t>
            </a:r>
            <a:r>
              <a:rPr lang="en-US" sz="1200" b="1" dirty="0">
                <a:solidFill>
                  <a:srgbClr val="4E9A06"/>
                </a:solidFill>
              </a:rPr>
              <a:t>/documentation/en-US/</a:t>
            </a:r>
            <a:r>
              <a:rPr lang="en-US" sz="1200" b="1" dirty="0" err="1">
                <a:solidFill>
                  <a:srgbClr val="4E9A06"/>
                </a:solidFill>
              </a:rPr>
              <a:t>Red_Hat_Enterprise_Linux</a:t>
            </a:r>
            <a:r>
              <a:rPr lang="en-US" sz="1200" b="1" dirty="0">
                <a:solidFill>
                  <a:srgbClr val="4E9A06"/>
                </a:solidFill>
              </a:rPr>
              <a:t>/7/html/</a:t>
            </a:r>
            <a:r>
              <a:rPr lang="en-US" sz="1200" b="1" dirty="0" err="1">
                <a:solidFill>
                  <a:srgbClr val="4E9A06"/>
                </a:solidFill>
              </a:rPr>
              <a:t>System_Administrators_Guide</a:t>
            </a:r>
            <a:r>
              <a:rPr lang="en-US" sz="1200" b="1" dirty="0">
                <a:solidFill>
                  <a:srgbClr val="4E9A06"/>
                </a:solidFill>
              </a:rPr>
              <a:t>...'</a:t>
            </a:r>
          </a:p>
          <a:p>
            <a:r>
              <a:rPr lang="mr-IN" sz="1200" dirty="0"/>
              <a:t>    </a:t>
            </a:r>
          </a:p>
          <a:p>
            <a:r>
              <a:rPr lang="en-US" sz="1200" dirty="0"/>
              <a:t>    </a:t>
            </a:r>
            <a:r>
              <a:rPr lang="en-US" sz="1200" dirty="0">
                <a:solidFill>
                  <a:srgbClr val="000000"/>
                </a:solidFill>
              </a:rPr>
              <a:t>describe </a:t>
            </a:r>
            <a:r>
              <a:rPr lang="en-US" sz="1200" dirty="0" err="1">
                <a:solidFill>
                  <a:srgbClr val="000000"/>
                </a:solidFill>
              </a:rPr>
              <a:t>sshd_config</a:t>
            </a:r>
            <a:r>
              <a:rPr lang="en-US" sz="1200" dirty="0">
                <a:solidFill>
                  <a:srgbClr val="000000"/>
                </a:solidFill>
              </a:rPr>
              <a:t> </a:t>
            </a:r>
            <a:r>
              <a:rPr lang="en-US" sz="1200" b="1" dirty="0">
                <a:solidFill>
                  <a:srgbClr val="204A87"/>
                </a:solidFill>
              </a:rPr>
              <a:t>do</a:t>
            </a:r>
          </a:p>
          <a:p>
            <a:r>
              <a:rPr lang="en-US" sz="1200" dirty="0"/>
              <a:t>        </a:t>
            </a:r>
            <a:r>
              <a:rPr lang="en-US" sz="1200" dirty="0">
                <a:solidFill>
                  <a:srgbClr val="000000"/>
                </a:solidFill>
              </a:rPr>
              <a:t>its</a:t>
            </a:r>
            <a:r>
              <a:rPr lang="en-US" sz="1200" b="1" dirty="0">
                <a:solidFill>
                  <a:srgbClr val="000000"/>
                </a:solidFill>
              </a:rPr>
              <a:t>(</a:t>
            </a:r>
            <a:r>
              <a:rPr lang="en-US" sz="1200" b="1" dirty="0">
                <a:solidFill>
                  <a:srgbClr val="4E9A06"/>
                </a:solidFill>
              </a:rPr>
              <a:t>'Protocol'</a:t>
            </a:r>
            <a:r>
              <a:rPr lang="en-US" sz="1200" b="1" dirty="0">
                <a:solidFill>
                  <a:srgbClr val="000000"/>
                </a:solidFill>
              </a:rPr>
              <a:t>) { should </a:t>
            </a:r>
            <a:r>
              <a:rPr lang="en-US" sz="1200" b="1" dirty="0" err="1">
                <a:solidFill>
                  <a:srgbClr val="000000"/>
                </a:solidFill>
              </a:rPr>
              <a:t>cmp</a:t>
            </a:r>
            <a:r>
              <a:rPr lang="en-US" sz="1200" b="1" dirty="0">
                <a:solidFill>
                  <a:srgbClr val="000000"/>
                </a:solidFill>
              </a:rPr>
              <a:t> </a:t>
            </a:r>
            <a:r>
              <a:rPr lang="en-US" sz="1200" b="1" dirty="0">
                <a:solidFill>
                  <a:srgbClr val="0000CF"/>
                </a:solidFill>
              </a:rPr>
              <a:t>2 </a:t>
            </a:r>
            <a:r>
              <a:rPr lang="en-US" sz="1200" b="1" dirty="0">
                <a:solidFill>
                  <a:srgbClr val="000000"/>
                </a:solidFill>
              </a:rPr>
              <a:t>}</a:t>
            </a:r>
          </a:p>
          <a:p>
            <a:r>
              <a:rPr lang="mr-IN" sz="1200" dirty="0"/>
              <a:t>    </a:t>
            </a:r>
            <a:r>
              <a:rPr lang="mr-IN" sz="1200" b="1" dirty="0">
                <a:solidFill>
                  <a:srgbClr val="204A87"/>
                </a:solidFill>
              </a:rPr>
              <a:t>end</a:t>
            </a:r>
          </a:p>
          <a:p>
            <a:r>
              <a:rPr lang="en-US" sz="1200" b="1" dirty="0">
                <a:solidFill>
                  <a:srgbClr val="204A87"/>
                </a:solidFill>
              </a:rPr>
              <a:t>end</a:t>
            </a:r>
          </a:p>
        </p:txBody>
      </p:sp>
      <p:sp>
        <p:nvSpPr>
          <p:cNvPr id="6" name="Text Placeholder 5"/>
          <p:cNvSpPr>
            <a:spLocks noGrp="1"/>
          </p:cNvSpPr>
          <p:nvPr>
            <p:ph type="body" sz="quarter" idx="11"/>
          </p:nvPr>
        </p:nvSpPr>
        <p:spPr/>
        <p:txBody>
          <a:bodyPr/>
          <a:lstStyle/>
          <a:p>
            <a:r>
              <a:rPr lang="en-US" dirty="0" smtClean="0"/>
              <a:t>/home/</a:t>
            </a:r>
            <a:r>
              <a:rPr lang="en-US" dirty="0" err="1" smtClean="0"/>
              <a:t>ssh</a:t>
            </a:r>
            <a:r>
              <a:rPr lang="en-US" dirty="0" smtClean="0"/>
              <a:t>/controls/</a:t>
            </a:r>
            <a:r>
              <a:rPr lang="en-US" dirty="0" err="1" smtClean="0"/>
              <a:t>server.rb</a:t>
            </a:r>
            <a:endParaRPr lang="en-US" dirty="0"/>
          </a:p>
        </p:txBody>
      </p:sp>
    </p:spTree>
    <p:extLst>
      <p:ext uri="{BB962C8B-B14F-4D97-AF65-F5344CB8AC3E}">
        <p14:creationId xmlns:p14="http://schemas.microsoft.com/office/powerpoint/2010/main" val="53142830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nSpec_DSL.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5747" y="0"/>
            <a:ext cx="15944508" cy="9144000"/>
          </a:xfrm>
          <a:prstGeom prst="rect">
            <a:avLst/>
          </a:prstGeom>
        </p:spPr>
      </p:pic>
    </p:spTree>
    <p:extLst>
      <p:ext uri="{BB962C8B-B14F-4D97-AF65-F5344CB8AC3E}">
        <p14:creationId xmlns:p14="http://schemas.microsoft.com/office/powerpoint/2010/main" val="1554395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Compliance Profile Severity Mapping</a:t>
            </a:r>
          </a:p>
        </p:txBody>
      </p:sp>
      <p:sp>
        <p:nvSpPr>
          <p:cNvPr id="3" name="Text Placeholder 2"/>
          <p:cNvSpPr>
            <a:spLocks noGrp="1"/>
          </p:cNvSpPr>
          <p:nvPr>
            <p:ph type="body" idx="1"/>
          </p:nvPr>
        </p:nvSpPr>
        <p:spPr>
          <a:xfrm>
            <a:off x="692275" y="1780989"/>
            <a:ext cx="8302314" cy="5346133"/>
          </a:xfrm>
        </p:spPr>
        <p:txBody>
          <a:bodyPr/>
          <a:lstStyle/>
          <a:p>
            <a:r>
              <a:rPr lang="en-US" dirty="0"/>
              <a:t>The table below shows the current mapping of Compliance Profile </a:t>
            </a:r>
            <a:r>
              <a:rPr lang="en-US" b="1" dirty="0"/>
              <a:t>impact </a:t>
            </a:r>
            <a:r>
              <a:rPr lang="en-US" dirty="0"/>
              <a:t>numbering</a:t>
            </a:r>
            <a:br>
              <a:rPr lang="en-US" dirty="0"/>
            </a:br>
            <a:r>
              <a:rPr lang="en-US" dirty="0"/>
              <a:t>to severity. </a:t>
            </a:r>
          </a:p>
        </p:txBody>
      </p:sp>
      <p:pic>
        <p:nvPicPr>
          <p:cNvPr id="10" name="Picture 9"/>
          <p:cNvPicPr>
            <a:picLocks noChangeAspect="1"/>
          </p:cNvPicPr>
          <p:nvPr/>
        </p:nvPicPr>
        <p:blipFill>
          <a:blip r:embed="rId3"/>
          <a:stretch>
            <a:fillRect/>
          </a:stretch>
        </p:blipFill>
        <p:spPr>
          <a:xfrm>
            <a:off x="9292658" y="1537706"/>
            <a:ext cx="6480756" cy="3155551"/>
          </a:xfrm>
          <a:prstGeom prst="rect">
            <a:avLst/>
          </a:prstGeom>
          <a:ln>
            <a:solidFill>
              <a:schemeClr val="accent1"/>
            </a:solidFill>
          </a:ln>
        </p:spPr>
      </p:pic>
      <p:cxnSp>
        <p:nvCxnSpPr>
          <p:cNvPr id="14" name="Straight Arrow Connector 13"/>
          <p:cNvCxnSpPr/>
          <p:nvPr/>
        </p:nvCxnSpPr>
        <p:spPr>
          <a:xfrm flipV="1">
            <a:off x="8307295" y="2525059"/>
            <a:ext cx="1344706" cy="7470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075660396"/>
              </p:ext>
            </p:extLst>
          </p:nvPr>
        </p:nvGraphicFramePr>
        <p:xfrm>
          <a:off x="1033379" y="4946318"/>
          <a:ext cx="9758112" cy="2549049"/>
        </p:xfrm>
        <a:graphic>
          <a:graphicData uri="http://schemas.openxmlformats.org/drawingml/2006/table">
            <a:tbl>
              <a:tblPr firstRow="1" bandRow="1">
                <a:tableStyleId>{073A0DAA-6AF3-43AB-8588-CEC1D06C72B9}</a:tableStyleId>
              </a:tblPr>
              <a:tblGrid>
                <a:gridCol w="4879056">
                  <a:extLst>
                    <a:ext uri="{9D8B030D-6E8A-4147-A177-3AD203B41FA5}">
                      <a16:colId xmlns="" xmlns:a16="http://schemas.microsoft.com/office/drawing/2014/main" val="20000"/>
                    </a:ext>
                  </a:extLst>
                </a:gridCol>
                <a:gridCol w="4879056">
                  <a:extLst>
                    <a:ext uri="{9D8B030D-6E8A-4147-A177-3AD203B41FA5}">
                      <a16:colId xmlns="" xmlns:a16="http://schemas.microsoft.com/office/drawing/2014/main" val="20001"/>
                    </a:ext>
                  </a:extLst>
                </a:gridCol>
              </a:tblGrid>
              <a:tr h="602951">
                <a:tc>
                  <a:txBody>
                    <a:bodyPr/>
                    <a:lstStyle/>
                    <a:p>
                      <a:pPr algn="ctr"/>
                      <a:r>
                        <a:rPr lang="en-US" sz="2300" dirty="0">
                          <a:solidFill>
                            <a:schemeClr val="tx1">
                              <a:lumMod val="75000"/>
                            </a:schemeClr>
                          </a:solidFill>
                        </a:rPr>
                        <a:t>Impact</a:t>
                      </a:r>
                      <a:r>
                        <a:rPr lang="en-US" sz="2300" baseline="0" dirty="0">
                          <a:solidFill>
                            <a:schemeClr val="tx1">
                              <a:lumMod val="75000"/>
                            </a:schemeClr>
                          </a:solidFill>
                        </a:rPr>
                        <a:t> Numbering</a:t>
                      </a:r>
                      <a:endParaRPr lang="en-US" sz="2300"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2300" dirty="0">
                          <a:solidFill>
                            <a:schemeClr val="tx1">
                              <a:lumMod val="75000"/>
                            </a:schemeClr>
                          </a:solidFill>
                        </a:rPr>
                        <a:t> Severity Designation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10000"/>
                  </a:ext>
                </a:extLst>
              </a:tr>
              <a:tr h="602951">
                <a:tc>
                  <a:txBody>
                    <a:bodyPr/>
                    <a:lstStyle/>
                    <a:p>
                      <a:pPr algn="ctr"/>
                      <a:r>
                        <a:rPr lang="en-US" sz="2300" b="1" dirty="0"/>
                        <a:t>0.7</a:t>
                      </a:r>
                      <a:r>
                        <a:rPr lang="en-US" sz="2300" b="1" baseline="0" dirty="0"/>
                        <a:t> - </a:t>
                      </a:r>
                      <a:r>
                        <a:rPr lang="en-US" sz="23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a:solidFill>
                            <a:srgbClr val="FF7B8E"/>
                          </a:solidFill>
                        </a:rPr>
                        <a:t>Critical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740196">
                <a:tc>
                  <a:txBody>
                    <a:bodyPr/>
                    <a:lstStyle/>
                    <a:p>
                      <a:pPr algn="ctr"/>
                      <a:r>
                        <a:rPr lang="en-US" sz="2300" b="1" dirty="0"/>
                        <a:t>0.4</a:t>
                      </a:r>
                      <a:r>
                        <a:rPr lang="en-US" sz="2300" b="1" baseline="0" dirty="0"/>
                        <a:t> - &lt;</a:t>
                      </a:r>
                      <a:r>
                        <a:rPr lang="en-US" sz="2300" b="1" dirty="0"/>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a:solidFill>
                            <a:srgbClr val="F0A400"/>
                          </a:solidFill>
                        </a:rPr>
                        <a:t>Major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602951">
                <a:tc>
                  <a:txBody>
                    <a:bodyPr/>
                    <a:lstStyle/>
                    <a:p>
                      <a:pPr marL="0" marR="0" indent="0" algn="ctr" defTabSz="1219120" rtl="0" eaLnBrk="1" fontAlgn="auto" latinLnBrk="0" hangingPunct="1">
                        <a:lnSpc>
                          <a:spcPct val="100000"/>
                        </a:lnSpc>
                        <a:spcBef>
                          <a:spcPts val="0"/>
                        </a:spcBef>
                        <a:spcAft>
                          <a:spcPts val="0"/>
                        </a:spcAft>
                        <a:buClrTx/>
                        <a:buSzTx/>
                        <a:buFontTx/>
                        <a:buNone/>
                        <a:tabLst/>
                        <a:defRPr/>
                      </a:pPr>
                      <a:r>
                        <a:rPr lang="en-US" sz="2300" b="1" dirty="0"/>
                        <a:t>0</a:t>
                      </a:r>
                      <a:r>
                        <a:rPr lang="en-US" sz="2300" b="1" baseline="0" dirty="0"/>
                        <a:t> - &lt;</a:t>
                      </a:r>
                      <a:r>
                        <a:rPr lang="en-US" sz="2300" b="1" dirty="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a:solidFill>
                            <a:srgbClr val="23D0DF"/>
                          </a:solidFill>
                        </a:rPr>
                        <a:t>Minor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pic>
        <p:nvPicPr>
          <p:cNvPr id="20" name="Picture 19"/>
          <p:cNvPicPr>
            <a:picLocks noChangeAspect="1"/>
          </p:cNvPicPr>
          <p:nvPr/>
        </p:nvPicPr>
        <p:blipFill>
          <a:blip r:embed="rId4"/>
          <a:stretch>
            <a:fillRect/>
          </a:stretch>
        </p:blipFill>
        <p:spPr>
          <a:xfrm>
            <a:off x="12528884" y="5067439"/>
            <a:ext cx="2857500" cy="2600326"/>
          </a:xfrm>
          <a:prstGeom prst="rect">
            <a:avLst/>
          </a:prstGeom>
          <a:ln>
            <a:solidFill>
              <a:schemeClr val="accent1"/>
            </a:solidFill>
          </a:ln>
        </p:spPr>
      </p:pic>
      <p:sp>
        <p:nvSpPr>
          <p:cNvPr id="23" name="Rectangle 22"/>
          <p:cNvSpPr/>
          <p:nvPr/>
        </p:nvSpPr>
        <p:spPr>
          <a:xfrm>
            <a:off x="6112865" y="7600523"/>
            <a:ext cx="4104496" cy="844676"/>
          </a:xfrm>
          <a:prstGeom prst="rect">
            <a:avLst/>
          </a:prstGeom>
        </p:spPr>
        <p:txBody>
          <a:bodyPr wrap="none" lIns="91439" tIns="45720" rIns="91439" bIns="45720">
            <a:spAutoFit/>
          </a:bodyPr>
          <a:lstStyle/>
          <a:p>
            <a:pPr defTabSz="1217601"/>
            <a:r>
              <a:rPr lang="en-US" sz="2400" dirty="0">
                <a:solidFill>
                  <a:srgbClr val="3E4346"/>
                </a:solidFill>
                <a:hlinkClick r:id="rId5"/>
              </a:rPr>
              <a:t>https://nvd.nist.gov/cvss.cfm</a:t>
            </a:r>
            <a:endParaRPr lang="en-US" sz="2400" dirty="0">
              <a:solidFill>
                <a:srgbClr val="3E4346"/>
              </a:solidFill>
            </a:endParaRPr>
          </a:p>
          <a:p>
            <a:pPr defTabSz="1217601"/>
            <a:endParaRPr lang="en-US" sz="2400" dirty="0">
              <a:solidFill>
                <a:srgbClr val="3E4346"/>
              </a:solidFill>
            </a:endParaRPr>
          </a:p>
        </p:txBody>
      </p:sp>
    </p:spTree>
    <p:extLst>
      <p:ext uri="{BB962C8B-B14F-4D97-AF65-F5344CB8AC3E}">
        <p14:creationId xmlns:p14="http://schemas.microsoft.com/office/powerpoint/2010/main" val="2794740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5300" dirty="0" smtClean="0"/>
              <a:t>Compliance Mandate</a:t>
            </a:r>
            <a:endParaRPr lang="en-US" sz="5300" dirty="0"/>
          </a:p>
        </p:txBody>
      </p:sp>
      <p:pic>
        <p:nvPicPr>
          <p:cNvPr id="12" name="Picture 11" descr="CIS_Red_Hat_Enterprise_Linux_7_Benchmark_v2_1_0_pdf.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164330" y="1666759"/>
            <a:ext cx="7927340" cy="6600028"/>
          </a:xfrm>
          <a:prstGeom prst="rect">
            <a:avLst/>
          </a:prstGeom>
        </p:spPr>
      </p:pic>
      <p:pic>
        <p:nvPicPr>
          <p:cNvPr id="14" name="Picture 13" descr="CIS_Red_Hat_Enterprise_Linux_7_Benchmark_v2_1_0_pdf.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401422" y="8275878"/>
            <a:ext cx="5453156" cy="868122"/>
          </a:xfrm>
          <a:prstGeom prst="rect">
            <a:avLst/>
          </a:prstGeom>
        </p:spPr>
      </p:pic>
      <p:pic>
        <p:nvPicPr>
          <p:cNvPr id="15" name="Picture 14" descr="CIS_Red_Hat_Enterprise_Linux_7_Benchmark_v2_1_0_pdf.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2397442" y="239432"/>
            <a:ext cx="3683000" cy="1104900"/>
          </a:xfrm>
          <a:prstGeom prst="rect">
            <a:avLst/>
          </a:prstGeom>
        </p:spPr>
      </p:pic>
    </p:spTree>
    <p:extLst>
      <p:ext uri="{BB962C8B-B14F-4D97-AF65-F5344CB8AC3E}">
        <p14:creationId xmlns:p14="http://schemas.microsoft.com/office/powerpoint/2010/main" val="1210691537"/>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10000"/>
          </a:bodyPr>
          <a:lstStyle/>
          <a:p>
            <a:r>
              <a:rPr lang="mr-IN" dirty="0"/>
              <a:t>×  5.2.2: Ensure SSH Protocol is set to 2 (                                                                                 </a:t>
            </a:r>
          </a:p>
          <a:p>
            <a:r>
              <a:rPr lang="mr-IN" dirty="0"/>
              <a:t>   expected: 2                                                                                                              </a:t>
            </a:r>
          </a:p>
          <a:p>
            <a:r>
              <a:rPr lang="mr-IN" dirty="0"/>
              <a:t>        got:                                                                                                                </a:t>
            </a:r>
          </a:p>
          <a:p>
            <a:r>
              <a:rPr lang="mr-IN" dirty="0"/>
              <a:t>                                                                                                                            </a:t>
            </a:r>
          </a:p>
          <a:p>
            <a:r>
              <a:rPr lang="mr-IN" dirty="0"/>
              <a:t>   (compared using `cmp` matcher)                                                                                           </a:t>
            </a:r>
          </a:p>
          <a:p>
            <a:r>
              <a:rPr lang="mr-IN" dirty="0"/>
              <a:t>   )                                                                                                                        </a:t>
            </a:r>
          </a:p>
          <a:p>
            <a:r>
              <a:rPr lang="mr-IN" dirty="0"/>
              <a:t>   ×  SSH Configuration Protocol should cmp == 2                                                                            </a:t>
            </a:r>
          </a:p>
          <a:p>
            <a:r>
              <a:rPr lang="mr-IN" dirty="0"/>
              <a:t>                                                                                                                            </a:t>
            </a:r>
          </a:p>
          <a:p>
            <a:r>
              <a:rPr lang="mr-IN" dirty="0"/>
              <a:t>   expected: 2                                                                                                              </a:t>
            </a:r>
          </a:p>
          <a:p>
            <a:r>
              <a:rPr lang="mr-IN" dirty="0"/>
              <a:t>        got:                                                                                                                </a:t>
            </a:r>
          </a:p>
          <a:p>
            <a:r>
              <a:rPr lang="mr-IN" dirty="0"/>
              <a:t>                                                                                                                            </a:t>
            </a:r>
          </a:p>
          <a:p>
            <a:r>
              <a:rPr lang="mr-IN" dirty="0"/>
              <a:t>   (compared using `cmp` matcher) </a:t>
            </a:r>
            <a:endParaRPr lang="en-US" dirty="0"/>
          </a:p>
        </p:txBody>
      </p:sp>
      <p:sp>
        <p:nvSpPr>
          <p:cNvPr id="3" name="Text Placeholder 2"/>
          <p:cNvSpPr>
            <a:spLocks noGrp="1"/>
          </p:cNvSpPr>
          <p:nvPr>
            <p:ph type="body" sz="quarter" idx="11"/>
          </p:nvPr>
        </p:nvSpPr>
        <p:spPr/>
        <p:txBody>
          <a:bodyPr/>
          <a:lstStyle/>
          <a:p>
            <a:r>
              <a:rPr lang="en-US" dirty="0" smtClean="0"/>
              <a:t>$ </a:t>
            </a:r>
            <a:r>
              <a:rPr lang="en-US" dirty="0" err="1" smtClean="0"/>
              <a:t>inspec</a:t>
            </a:r>
            <a:r>
              <a:rPr lang="en-US" dirty="0" smtClean="0"/>
              <a:t> exec </a:t>
            </a:r>
            <a:r>
              <a:rPr lang="en-US" dirty="0" err="1" smtClean="0"/>
              <a:t>ssh</a:t>
            </a:r>
            <a:endParaRPr lang="en-US" dirty="0"/>
          </a:p>
        </p:txBody>
      </p:sp>
      <p:sp>
        <p:nvSpPr>
          <p:cNvPr id="5" name="Title 4"/>
          <p:cNvSpPr>
            <a:spLocks noGrp="1"/>
          </p:cNvSpPr>
          <p:nvPr>
            <p:ph type="title"/>
          </p:nvPr>
        </p:nvSpPr>
        <p:spPr/>
        <p:txBody>
          <a:bodyPr/>
          <a:lstStyle/>
          <a:p>
            <a:r>
              <a:rPr lang="en-US" dirty="0" smtClean="0"/>
              <a:t>Execute the control</a:t>
            </a:r>
            <a:endParaRPr lang="en-US" dirty="0"/>
          </a:p>
        </p:txBody>
      </p:sp>
    </p:spTree>
    <p:extLst>
      <p:ext uri="{BB962C8B-B14F-4D97-AF65-F5344CB8AC3E}">
        <p14:creationId xmlns:p14="http://schemas.microsoft.com/office/powerpoint/2010/main" val="64234544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Enrich our profile</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smtClean="0"/>
              <a:t>Add additional metadata to our control</a:t>
            </a:r>
          </a:p>
          <a:p>
            <a:endParaRPr lang="en-US" dirty="0"/>
          </a:p>
        </p:txBody>
      </p:sp>
    </p:spTree>
    <p:extLst>
      <p:ext uri="{BB962C8B-B14F-4D97-AF65-F5344CB8AC3E}">
        <p14:creationId xmlns:p14="http://schemas.microsoft.com/office/powerpoint/2010/main" val="299209280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Objectives</a:t>
            </a:r>
            <a:endParaRPr lang="en-US" dirty="0"/>
          </a:p>
        </p:txBody>
      </p:sp>
      <p:sp>
        <p:nvSpPr>
          <p:cNvPr id="3" name="Text Placeholder 2"/>
          <p:cNvSpPr>
            <a:spLocks noGrp="1"/>
          </p:cNvSpPr>
          <p:nvPr>
            <p:ph type="body" idx="1"/>
          </p:nvPr>
        </p:nvSpPr>
        <p:spPr/>
        <p:txBody>
          <a:bodyPr/>
          <a:lstStyle/>
          <a:p>
            <a:pPr marL="457195" indent="-457195">
              <a:buFont typeface="Wingdings" charset="2"/>
              <a:buChar char="ü"/>
            </a:pPr>
            <a:r>
              <a:rPr lang="en-US" dirty="0"/>
              <a:t>Execute an </a:t>
            </a:r>
            <a:r>
              <a:rPr lang="en-US" dirty="0" err="1"/>
              <a:t>InSpec</a:t>
            </a:r>
            <a:r>
              <a:rPr lang="en-US" dirty="0"/>
              <a:t> test on a local machine</a:t>
            </a:r>
          </a:p>
          <a:p>
            <a:pPr marL="457195" indent="-457195">
              <a:buFont typeface="Wingdings" charset="2"/>
              <a:buChar char="ü"/>
            </a:pPr>
            <a:r>
              <a:rPr lang="en-US" dirty="0"/>
              <a:t>Execute an </a:t>
            </a:r>
            <a:r>
              <a:rPr lang="en-US" dirty="0" err="1"/>
              <a:t>InSpec</a:t>
            </a:r>
            <a:r>
              <a:rPr lang="en-US" dirty="0"/>
              <a:t> test on a remote machine</a:t>
            </a:r>
          </a:p>
          <a:p>
            <a:pPr marL="457195" indent="-457195">
              <a:buFont typeface="Wingdings" charset="2"/>
              <a:buChar char="ü"/>
            </a:pPr>
            <a:r>
              <a:rPr lang="en-US" dirty="0"/>
              <a:t>Generate an </a:t>
            </a:r>
            <a:r>
              <a:rPr lang="en-US" dirty="0" err="1"/>
              <a:t>InSpec</a:t>
            </a:r>
            <a:r>
              <a:rPr lang="en-US" dirty="0"/>
              <a:t> profile</a:t>
            </a:r>
          </a:p>
          <a:p>
            <a:r>
              <a:rPr lang="en-US" dirty="0"/>
              <a:t>Add </a:t>
            </a:r>
            <a:r>
              <a:rPr lang="en-US" dirty="0" err="1"/>
              <a:t>InSpec</a:t>
            </a:r>
            <a:r>
              <a:rPr lang="en-US" dirty="0"/>
              <a:t>-based integration test to a Chef cookbook</a:t>
            </a:r>
          </a:p>
          <a:p>
            <a:r>
              <a:rPr lang="en-US" dirty="0"/>
              <a:t>Run </a:t>
            </a:r>
            <a:r>
              <a:rPr lang="en-US" dirty="0" err="1"/>
              <a:t>InSpec</a:t>
            </a:r>
            <a:r>
              <a:rPr lang="en-US" dirty="0"/>
              <a:t>-based integrations tests during Chef cookbook development</a:t>
            </a:r>
          </a:p>
          <a:p>
            <a:r>
              <a:rPr lang="en-US" dirty="0"/>
              <a:t>List additional resources and places to look for support with </a:t>
            </a:r>
            <a:r>
              <a:rPr lang="en-US" dirty="0" err="1" smtClean="0"/>
              <a:t>InSpec</a:t>
            </a:r>
            <a:endParaRPr lang="en-US" dirty="0"/>
          </a:p>
        </p:txBody>
      </p:sp>
    </p:spTree>
    <p:extLst>
      <p:ext uri="{BB962C8B-B14F-4D97-AF65-F5344CB8AC3E}">
        <p14:creationId xmlns:p14="http://schemas.microsoft.com/office/powerpoint/2010/main" val="195157580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47500" lnSpcReduction="20000"/>
          </a:bodyPr>
          <a:lstStyle/>
          <a:p>
            <a:r>
              <a:rPr lang="mr-IN" dirty="0"/>
              <a:t>Commands:                                                                                                                                                </a:t>
            </a:r>
          </a:p>
          <a:p>
            <a:r>
              <a:rPr lang="mr-IN" dirty="0"/>
              <a:t>  inspec archive PATH                # archive a profile to tar.gz (default) or zip                                                                      </a:t>
            </a:r>
          </a:p>
          <a:p>
            <a:r>
              <a:rPr lang="mr-IN" dirty="0"/>
              <a:t>  inspec artifact SUBCOMMAND ...     # Sign, verify and install artifacts                                                                                </a:t>
            </a:r>
          </a:p>
          <a:p>
            <a:r>
              <a:rPr lang="mr-IN" dirty="0"/>
              <a:t>  inspec check PATH                  # verify all tests at the specified PATH                                                                            </a:t>
            </a:r>
          </a:p>
          <a:p>
            <a:r>
              <a:rPr lang="mr-IN" dirty="0"/>
              <a:t>  inspec compliance SUBCOMMAND ...   # Chef Compliance commands                                                                                          </a:t>
            </a:r>
          </a:p>
          <a:p>
            <a:r>
              <a:rPr lang="mr-IN" dirty="0"/>
              <a:t>  inspec detect                      # detect the target OS                                                                                              </a:t>
            </a:r>
          </a:p>
          <a:p>
            <a:r>
              <a:rPr lang="mr-IN" dirty="0"/>
              <a:t>  inspec env                         # Output shell-appropriate completion configuration                                                                 </a:t>
            </a:r>
          </a:p>
          <a:p>
            <a:r>
              <a:rPr lang="mr-IN" dirty="0"/>
              <a:t>  inspec exec PATHS                  # run all test files at the specified PATH.                                                                         </a:t>
            </a:r>
          </a:p>
          <a:p>
            <a:r>
              <a:rPr lang="mr-IN" dirty="0"/>
              <a:t>  inspec help [COMMAND]              # Describe available commands or one specific command                                                               </a:t>
            </a:r>
          </a:p>
          <a:p>
            <a:r>
              <a:rPr lang="mr-IN" dirty="0"/>
              <a:t>  inspec init TEMPLATE ...           # Scaffolds a new project                                                                                           </a:t>
            </a:r>
          </a:p>
          <a:p>
            <a:r>
              <a:rPr lang="mr-IN" dirty="0"/>
              <a:t>  inspec json PATH                   # read all tests in PATH and generate a JSON summary                                                                </a:t>
            </a:r>
          </a:p>
          <a:p>
            <a:r>
              <a:rPr lang="mr-IN" dirty="0"/>
              <a:t>  inspec shell                       # open an interactive debugging shell                                                                               </a:t>
            </a:r>
          </a:p>
          <a:p>
            <a:r>
              <a:rPr lang="mr-IN" dirty="0"/>
              <a:t>  inspec supermarket SUBCOMMAND ...  # Supermarket commands                                                                                              </a:t>
            </a:r>
          </a:p>
          <a:p>
            <a:r>
              <a:rPr lang="mr-IN" dirty="0"/>
              <a:t>  inspec vendor PATH                 # Download all dependencies and generate a lockfile in a `vendor` directory                                         </a:t>
            </a:r>
          </a:p>
          <a:p>
            <a:r>
              <a:rPr lang="mr-IN" dirty="0"/>
              <a:t>  inspec version                     # prints the version of this tool                                                                                   </a:t>
            </a:r>
          </a:p>
          <a:p>
            <a:r>
              <a:rPr lang="mr-IN" dirty="0"/>
              <a:t>                                                                                                                                                         </a:t>
            </a:r>
          </a:p>
          <a:p>
            <a:r>
              <a:rPr lang="mr-IN" dirty="0"/>
              <a:t>Options:                                                                                                                                                 </a:t>
            </a:r>
          </a:p>
          <a:p>
            <a:r>
              <a:rPr lang="mr-IN" dirty="0"/>
              <a:t>  l, [--log-level=LOG_LEVEL]         # Set the log level: info (default), debug, warn, error                                                             </a:t>
            </a:r>
          </a:p>
          <a:p>
            <a:r>
              <a:rPr lang="mr-IN" dirty="0"/>
              <a:t>      [--log-location=LOG_LOCATION]  # Location to send diagnostic log messages to. (default: STDOUT or STDERR)                                          </a:t>
            </a:r>
          </a:p>
          <a:p>
            <a:r>
              <a:rPr lang="mr-IN" dirty="0"/>
              <a:t>      [--diagnose], [--no-diagnose]  # Show diagnostics (versions, configurations) </a:t>
            </a:r>
            <a:endParaRPr lang="en-US" dirty="0"/>
          </a:p>
        </p:txBody>
      </p:sp>
      <p:sp>
        <p:nvSpPr>
          <p:cNvPr id="3" name="Text Placeholder 2"/>
          <p:cNvSpPr>
            <a:spLocks noGrp="1"/>
          </p:cNvSpPr>
          <p:nvPr>
            <p:ph type="body" sz="quarter" idx="11"/>
          </p:nvPr>
        </p:nvSpPr>
        <p:spPr/>
        <p:txBody>
          <a:bodyPr/>
          <a:lstStyle/>
          <a:p>
            <a:r>
              <a:rPr lang="en-US" dirty="0" smtClean="0"/>
              <a:t>$ </a:t>
            </a:r>
            <a:r>
              <a:rPr lang="en-US" dirty="0" err="1" smtClean="0"/>
              <a:t>inspec</a:t>
            </a:r>
            <a:endParaRPr lang="en-US" dirty="0"/>
          </a:p>
        </p:txBody>
      </p:sp>
      <p:sp>
        <p:nvSpPr>
          <p:cNvPr id="5" name="Title 4"/>
          <p:cNvSpPr>
            <a:spLocks noGrp="1"/>
          </p:cNvSpPr>
          <p:nvPr>
            <p:ph type="title"/>
          </p:nvPr>
        </p:nvSpPr>
        <p:spPr/>
        <p:txBody>
          <a:bodyPr/>
          <a:lstStyle/>
          <a:p>
            <a:r>
              <a:rPr lang="en-US" dirty="0" smtClean="0"/>
              <a:t>Run </a:t>
            </a:r>
            <a:r>
              <a:rPr lang="en-US" dirty="0" err="1" smtClean="0"/>
              <a:t>InSpec</a:t>
            </a:r>
            <a:endParaRPr lang="en-US" dirty="0"/>
          </a:p>
        </p:txBody>
      </p:sp>
    </p:spTree>
    <p:extLst>
      <p:ext uri="{BB962C8B-B14F-4D97-AF65-F5344CB8AC3E}">
        <p14:creationId xmlns:p14="http://schemas.microsoft.com/office/powerpoint/2010/main" val="30333114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Questions</a:t>
            </a:r>
            <a:endParaRPr lang="en-US" dirty="0"/>
          </a:p>
        </p:txBody>
      </p:sp>
      <p:sp>
        <p:nvSpPr>
          <p:cNvPr id="7" name="Subtitle 6"/>
          <p:cNvSpPr>
            <a:spLocks noGrp="1"/>
          </p:cNvSpPr>
          <p:nvPr>
            <p:ph type="subTitle" idx="1"/>
          </p:nvPr>
        </p:nvSpPr>
        <p:spPr/>
        <p:txBody>
          <a:bodyPr/>
          <a:lstStyle/>
          <a:p>
            <a:r>
              <a:rPr lang="en-US" dirty="0" smtClean="0"/>
              <a:t>What version of </a:t>
            </a:r>
            <a:r>
              <a:rPr lang="en-US" dirty="0" err="1" smtClean="0"/>
              <a:t>InSpec</a:t>
            </a:r>
            <a:r>
              <a:rPr lang="en-US" dirty="0" smtClean="0"/>
              <a:t> is installed?</a:t>
            </a:r>
          </a:p>
          <a:p>
            <a:r>
              <a:rPr lang="en-US" dirty="0" smtClean="0"/>
              <a:t>What type(s) of projects with </a:t>
            </a:r>
            <a:r>
              <a:rPr lang="en-US" dirty="0" err="1" smtClean="0"/>
              <a:t>inspec</a:t>
            </a:r>
            <a:r>
              <a:rPr lang="en-US" dirty="0" smtClean="0"/>
              <a:t> </a:t>
            </a:r>
            <a:r>
              <a:rPr lang="en-US" dirty="0" err="1" smtClean="0"/>
              <a:t>init</a:t>
            </a:r>
            <a:r>
              <a:rPr lang="en-US" dirty="0" smtClean="0"/>
              <a:t> generate?</a:t>
            </a:r>
            <a:endParaRPr lang="en-US" dirty="0"/>
          </a:p>
        </p:txBody>
      </p:sp>
    </p:spTree>
    <p:extLst>
      <p:ext uri="{BB962C8B-B14F-4D97-AF65-F5344CB8AC3E}">
        <p14:creationId xmlns:p14="http://schemas.microsoft.com/office/powerpoint/2010/main" val="16274192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a:bodyPr>
          <a:lstStyle/>
          <a:p>
            <a:r>
              <a:rPr lang="mr-IN" dirty="0"/>
              <a:t>Create new profile at /home</a:t>
            </a:r>
            <a:r>
              <a:rPr lang="mr-IN" dirty="0" smtClean="0"/>
              <a:t>/</a:t>
            </a:r>
            <a:r>
              <a:rPr lang="en-US" smtClean="0"/>
              <a:t>chef</a:t>
            </a:r>
            <a:r>
              <a:rPr lang="mr-IN" smtClean="0"/>
              <a:t>/</a:t>
            </a:r>
            <a:r>
              <a:rPr lang="mr-IN" dirty="0"/>
              <a:t>ssh                                                                                                                 </a:t>
            </a:r>
          </a:p>
          <a:p>
            <a:r>
              <a:rPr lang="mr-IN" dirty="0"/>
              <a:t> * Create file README.md                                                                                                                                 </a:t>
            </a:r>
          </a:p>
          <a:p>
            <a:r>
              <a:rPr lang="mr-IN" dirty="0"/>
              <a:t> * Create directory controls                                                                                                                             </a:t>
            </a:r>
          </a:p>
          <a:p>
            <a:r>
              <a:rPr lang="mr-IN" dirty="0"/>
              <a:t> * Create file controls/example.rb                                                                                                                       </a:t>
            </a:r>
          </a:p>
          <a:p>
            <a:r>
              <a:rPr lang="mr-IN" dirty="0"/>
              <a:t> * Create file inspec.yml                                                                                                                                </a:t>
            </a:r>
          </a:p>
          <a:p>
            <a:r>
              <a:rPr lang="mr-IN" dirty="0"/>
              <a:t> * Create directory libraries</a:t>
            </a:r>
            <a:endParaRPr lang="en-US" dirty="0"/>
          </a:p>
        </p:txBody>
      </p:sp>
      <p:sp>
        <p:nvSpPr>
          <p:cNvPr id="3" name="Text Placeholder 2"/>
          <p:cNvSpPr>
            <a:spLocks noGrp="1"/>
          </p:cNvSpPr>
          <p:nvPr>
            <p:ph type="body" sz="quarter" idx="11"/>
          </p:nvPr>
        </p:nvSpPr>
        <p:spPr/>
        <p:txBody>
          <a:bodyPr/>
          <a:lstStyle/>
          <a:p>
            <a:r>
              <a:rPr lang="en-US" dirty="0" smtClean="0"/>
              <a:t>$ </a:t>
            </a:r>
            <a:r>
              <a:rPr lang="en-US" dirty="0" err="1" smtClean="0"/>
              <a:t>inspec</a:t>
            </a:r>
            <a:r>
              <a:rPr lang="en-US" dirty="0" smtClean="0"/>
              <a:t> </a:t>
            </a:r>
            <a:r>
              <a:rPr lang="en-US" dirty="0" err="1" smtClean="0"/>
              <a:t>init</a:t>
            </a:r>
            <a:r>
              <a:rPr lang="en-US" dirty="0" smtClean="0"/>
              <a:t> profile </a:t>
            </a:r>
            <a:r>
              <a:rPr lang="en-US" dirty="0" err="1" smtClean="0"/>
              <a:t>ssh</a:t>
            </a:r>
            <a:endParaRPr lang="en-US" dirty="0"/>
          </a:p>
        </p:txBody>
      </p:sp>
      <p:sp>
        <p:nvSpPr>
          <p:cNvPr id="5" name="Title 4"/>
          <p:cNvSpPr>
            <a:spLocks noGrp="1"/>
          </p:cNvSpPr>
          <p:nvPr>
            <p:ph type="title"/>
          </p:nvPr>
        </p:nvSpPr>
        <p:spPr/>
        <p:txBody>
          <a:bodyPr/>
          <a:lstStyle/>
          <a:p>
            <a:r>
              <a:rPr lang="en-US" dirty="0" smtClean="0"/>
              <a:t>Build scaffold for an </a:t>
            </a:r>
            <a:r>
              <a:rPr lang="en-US" dirty="0" err="1" smtClean="0"/>
              <a:t>ssh</a:t>
            </a:r>
            <a:r>
              <a:rPr lang="en-US" dirty="0" smtClean="0"/>
              <a:t> profile</a:t>
            </a:r>
            <a:endParaRPr lang="en-US" dirty="0"/>
          </a:p>
        </p:txBody>
      </p:sp>
    </p:spTree>
    <p:extLst>
      <p:ext uri="{BB962C8B-B14F-4D97-AF65-F5344CB8AC3E}">
        <p14:creationId xmlns:p14="http://schemas.microsoft.com/office/powerpoint/2010/main" val="16413031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the example control</a:t>
            </a:r>
            <a:endParaRPr lang="en-US" dirty="0"/>
          </a:p>
        </p:txBody>
      </p:sp>
      <p:sp>
        <p:nvSpPr>
          <p:cNvPr id="3" name="Content Placeholder 2"/>
          <p:cNvSpPr>
            <a:spLocks noGrp="1"/>
          </p:cNvSpPr>
          <p:nvPr>
            <p:ph sz="quarter" idx="10"/>
          </p:nvPr>
        </p:nvSpPr>
        <p:spPr/>
        <p:txBody>
          <a:bodyPr>
            <a:normAutofit fontScale="55000" lnSpcReduction="20000"/>
          </a:bodyPr>
          <a:lstStyle/>
          <a:p>
            <a:r>
              <a:rPr lang="en-US" i="1" dirty="0">
                <a:solidFill>
                  <a:srgbClr val="8F5902"/>
                </a:solidFill>
              </a:rPr>
              <a:t># encoding: utf-8</a:t>
            </a:r>
          </a:p>
          <a:p>
            <a:r>
              <a:rPr lang="en-US" i="1" dirty="0">
                <a:solidFill>
                  <a:srgbClr val="8F5902"/>
                </a:solidFill>
              </a:rPr>
              <a:t># copyright: 2015, The Authors</a:t>
            </a:r>
          </a:p>
          <a:p>
            <a:r>
              <a:rPr lang="en-US" i="1" dirty="0">
                <a:solidFill>
                  <a:srgbClr val="8F5902"/>
                </a:solidFill>
              </a:rPr>
              <a:t># license: All rights reserved</a:t>
            </a:r>
          </a:p>
          <a:p>
            <a:endParaRPr lang="en-US" dirty="0"/>
          </a:p>
          <a:p>
            <a:r>
              <a:rPr lang="en-US" dirty="0">
                <a:solidFill>
                  <a:srgbClr val="000000"/>
                </a:solidFill>
              </a:rPr>
              <a:t>title </a:t>
            </a:r>
            <a:r>
              <a:rPr lang="en-US" dirty="0">
                <a:solidFill>
                  <a:srgbClr val="4E9A06"/>
                </a:solidFill>
              </a:rPr>
              <a:t>'sample section'</a:t>
            </a:r>
          </a:p>
          <a:p>
            <a:endParaRPr lang="en-US" dirty="0"/>
          </a:p>
          <a:p>
            <a:r>
              <a:rPr lang="en-US" i="1" dirty="0">
                <a:solidFill>
                  <a:srgbClr val="8F5902"/>
                </a:solidFill>
              </a:rPr>
              <a:t># you can also use plain tests</a:t>
            </a:r>
          </a:p>
          <a:p>
            <a:r>
              <a:rPr lang="en-US" dirty="0">
                <a:solidFill>
                  <a:srgbClr val="000000"/>
                </a:solidFill>
              </a:rPr>
              <a:t>describe file</a:t>
            </a:r>
            <a:r>
              <a:rPr lang="en-US" b="1" dirty="0">
                <a:solidFill>
                  <a:srgbClr val="000000"/>
                </a:solidFill>
              </a:rPr>
              <a:t>(</a:t>
            </a:r>
            <a:r>
              <a:rPr lang="en-US" b="1" dirty="0">
                <a:solidFill>
                  <a:srgbClr val="4E9A06"/>
                </a:solidFill>
              </a:rPr>
              <a:t>'/</a:t>
            </a:r>
            <a:r>
              <a:rPr lang="en-US" b="1" dirty="0" err="1">
                <a:solidFill>
                  <a:srgbClr val="4E9A06"/>
                </a:solidFill>
              </a:rPr>
              <a:t>tmp</a:t>
            </a:r>
            <a:r>
              <a:rPr lang="en-US" b="1" dirty="0">
                <a:solidFill>
                  <a:srgbClr val="4E9A06"/>
                </a:solidFill>
              </a:rPr>
              <a:t>'</a:t>
            </a:r>
            <a:r>
              <a:rPr lang="en-US" b="1" dirty="0">
                <a:solidFill>
                  <a:srgbClr val="000000"/>
                </a:solidFill>
              </a:rPr>
              <a:t>) </a:t>
            </a:r>
            <a:r>
              <a:rPr lang="en-US" b="1" dirty="0">
                <a:solidFill>
                  <a:srgbClr val="204A87"/>
                </a:solidFill>
              </a:rPr>
              <a:t>do</a:t>
            </a:r>
          </a:p>
          <a:p>
            <a:r>
              <a:rPr lang="en-US" dirty="0"/>
              <a:t>  </a:t>
            </a:r>
            <a:r>
              <a:rPr lang="en-US" dirty="0">
                <a:solidFill>
                  <a:srgbClr val="000000"/>
                </a:solidFill>
              </a:rPr>
              <a:t>it </a:t>
            </a:r>
            <a:r>
              <a:rPr lang="en-US" b="1" dirty="0">
                <a:solidFill>
                  <a:srgbClr val="000000"/>
                </a:solidFill>
              </a:rPr>
              <a:t>{ should </a:t>
            </a:r>
            <a:r>
              <a:rPr lang="en-US" b="1" dirty="0" err="1">
                <a:solidFill>
                  <a:srgbClr val="000000"/>
                </a:solidFill>
              </a:rPr>
              <a:t>be_directory</a:t>
            </a:r>
            <a:r>
              <a:rPr lang="en-US" b="1" dirty="0">
                <a:solidFill>
                  <a:srgbClr val="000000"/>
                </a:solidFill>
              </a:rPr>
              <a:t> }</a:t>
            </a:r>
          </a:p>
          <a:p>
            <a:r>
              <a:rPr lang="en-US" b="1" dirty="0">
                <a:solidFill>
                  <a:srgbClr val="204A87"/>
                </a:solidFill>
              </a:rPr>
              <a:t>end</a:t>
            </a:r>
          </a:p>
          <a:p>
            <a:endParaRPr lang="en-US" dirty="0"/>
          </a:p>
          <a:p>
            <a:r>
              <a:rPr lang="en-US" i="1" dirty="0">
                <a:solidFill>
                  <a:srgbClr val="8F5902"/>
                </a:solidFill>
              </a:rPr>
              <a:t># you add controls here</a:t>
            </a:r>
          </a:p>
          <a:p>
            <a:r>
              <a:rPr lang="en-US" dirty="0">
                <a:solidFill>
                  <a:srgbClr val="000000"/>
                </a:solidFill>
              </a:rPr>
              <a:t>control </a:t>
            </a:r>
            <a:r>
              <a:rPr lang="en-US" dirty="0">
                <a:solidFill>
                  <a:srgbClr val="4E9A06"/>
                </a:solidFill>
              </a:rPr>
              <a:t>'tmp-1.0' </a:t>
            </a:r>
            <a:r>
              <a:rPr lang="en-US" b="1" dirty="0">
                <a:solidFill>
                  <a:srgbClr val="204A87"/>
                </a:solidFill>
              </a:rPr>
              <a:t>do                        </a:t>
            </a:r>
            <a:r>
              <a:rPr lang="en-US" b="1" i="1" dirty="0">
                <a:solidFill>
                  <a:srgbClr val="8F5902"/>
                </a:solidFill>
              </a:rPr>
              <a:t># A unique ID for this control</a:t>
            </a:r>
          </a:p>
          <a:p>
            <a:r>
              <a:rPr lang="en-US" dirty="0"/>
              <a:t>  </a:t>
            </a:r>
            <a:r>
              <a:rPr lang="en-US" dirty="0">
                <a:solidFill>
                  <a:srgbClr val="000000"/>
                </a:solidFill>
              </a:rPr>
              <a:t>impact </a:t>
            </a:r>
            <a:r>
              <a:rPr lang="en-US" b="1" dirty="0">
                <a:solidFill>
                  <a:srgbClr val="0000CF"/>
                </a:solidFill>
              </a:rPr>
              <a:t>0</a:t>
            </a:r>
            <a:r>
              <a:rPr lang="en-US" b="1" dirty="0">
                <a:solidFill>
                  <a:srgbClr val="CE5C00"/>
                </a:solidFill>
              </a:rPr>
              <a:t>.</a:t>
            </a:r>
            <a:r>
              <a:rPr lang="en-US" b="1" dirty="0">
                <a:solidFill>
                  <a:srgbClr val="0000CF"/>
                </a:solidFill>
              </a:rPr>
              <a:t>7                                </a:t>
            </a:r>
            <a:r>
              <a:rPr lang="en-US" b="1" i="1" dirty="0">
                <a:solidFill>
                  <a:srgbClr val="8F5902"/>
                </a:solidFill>
              </a:rPr>
              <a:t># The criticality, if this control fails.</a:t>
            </a:r>
          </a:p>
          <a:p>
            <a:r>
              <a:rPr lang="en-US" dirty="0"/>
              <a:t>  </a:t>
            </a:r>
            <a:r>
              <a:rPr lang="en-US" dirty="0">
                <a:solidFill>
                  <a:srgbClr val="000000"/>
                </a:solidFill>
              </a:rPr>
              <a:t>title </a:t>
            </a:r>
            <a:r>
              <a:rPr lang="en-US" dirty="0">
                <a:solidFill>
                  <a:srgbClr val="4E9A06"/>
                </a:solidFill>
              </a:rPr>
              <a:t>'Create /</a:t>
            </a:r>
            <a:r>
              <a:rPr lang="en-US" dirty="0" err="1">
                <a:solidFill>
                  <a:srgbClr val="4E9A06"/>
                </a:solidFill>
              </a:rPr>
              <a:t>tmp</a:t>
            </a:r>
            <a:r>
              <a:rPr lang="en-US" dirty="0">
                <a:solidFill>
                  <a:srgbClr val="4E9A06"/>
                </a:solidFill>
              </a:rPr>
              <a:t> directory'             </a:t>
            </a:r>
            <a:r>
              <a:rPr lang="en-US" i="1" dirty="0">
                <a:solidFill>
                  <a:srgbClr val="8F5902"/>
                </a:solidFill>
              </a:rPr>
              <a:t># A human-readable title</a:t>
            </a:r>
          </a:p>
          <a:p>
            <a:r>
              <a:rPr lang="en-US" dirty="0"/>
              <a:t>  </a:t>
            </a:r>
            <a:r>
              <a:rPr lang="en-US" dirty="0" err="1">
                <a:solidFill>
                  <a:srgbClr val="000000"/>
                </a:solidFill>
              </a:rPr>
              <a:t>desc</a:t>
            </a:r>
            <a:r>
              <a:rPr lang="en-US" dirty="0">
                <a:solidFill>
                  <a:srgbClr val="000000"/>
                </a:solidFill>
              </a:rPr>
              <a:t> </a:t>
            </a:r>
            <a:r>
              <a:rPr lang="en-US" dirty="0">
                <a:solidFill>
                  <a:srgbClr val="4E9A06"/>
                </a:solidFill>
              </a:rPr>
              <a:t>'An optional description...'</a:t>
            </a:r>
          </a:p>
          <a:p>
            <a:r>
              <a:rPr lang="mr-IN" dirty="0"/>
              <a:t>  </a:t>
            </a:r>
            <a:r>
              <a:rPr lang="mr-IN" dirty="0">
                <a:solidFill>
                  <a:srgbClr val="000000"/>
                </a:solidFill>
              </a:rPr>
              <a:t>describe file</a:t>
            </a:r>
            <a:r>
              <a:rPr lang="mr-IN" b="1" dirty="0">
                <a:solidFill>
                  <a:srgbClr val="000000"/>
                </a:solidFill>
              </a:rPr>
              <a:t>(</a:t>
            </a:r>
            <a:r>
              <a:rPr lang="mr-IN" b="1" dirty="0">
                <a:solidFill>
                  <a:srgbClr val="4E9A06"/>
                </a:solidFill>
              </a:rPr>
              <a:t>'/tmp'</a:t>
            </a:r>
            <a:r>
              <a:rPr lang="mr-IN" b="1" dirty="0">
                <a:solidFill>
                  <a:srgbClr val="000000"/>
                </a:solidFill>
              </a:rPr>
              <a:t>) </a:t>
            </a:r>
            <a:r>
              <a:rPr lang="mr-IN" b="1" dirty="0">
                <a:solidFill>
                  <a:srgbClr val="204A87"/>
                </a:solidFill>
              </a:rPr>
              <a:t>do                  </a:t>
            </a:r>
            <a:r>
              <a:rPr lang="mr-IN" b="1" i="1" dirty="0">
                <a:solidFill>
                  <a:srgbClr val="8F5902"/>
                </a:solidFill>
              </a:rPr>
              <a:t># The actual test</a:t>
            </a:r>
          </a:p>
          <a:p>
            <a:r>
              <a:rPr lang="en-US" dirty="0"/>
              <a:t>    </a:t>
            </a:r>
            <a:r>
              <a:rPr lang="en-US" dirty="0">
                <a:solidFill>
                  <a:srgbClr val="000000"/>
                </a:solidFill>
              </a:rPr>
              <a:t>it </a:t>
            </a:r>
            <a:r>
              <a:rPr lang="en-US" b="1" dirty="0">
                <a:solidFill>
                  <a:srgbClr val="000000"/>
                </a:solidFill>
              </a:rPr>
              <a:t>{ should </a:t>
            </a:r>
            <a:r>
              <a:rPr lang="en-US" b="1" dirty="0" err="1">
                <a:solidFill>
                  <a:srgbClr val="000000"/>
                </a:solidFill>
              </a:rPr>
              <a:t>be_directory</a:t>
            </a:r>
            <a:r>
              <a:rPr lang="en-US" b="1" dirty="0">
                <a:solidFill>
                  <a:srgbClr val="000000"/>
                </a:solidFill>
              </a:rPr>
              <a:t> }</a:t>
            </a:r>
          </a:p>
          <a:p>
            <a:r>
              <a:rPr lang="mr-IN" dirty="0"/>
              <a:t>  </a:t>
            </a:r>
            <a:r>
              <a:rPr lang="mr-IN" b="1" dirty="0">
                <a:solidFill>
                  <a:srgbClr val="204A87"/>
                </a:solidFill>
              </a:rPr>
              <a:t>end</a:t>
            </a:r>
          </a:p>
          <a:p>
            <a:r>
              <a:rPr lang="en-US" b="1" dirty="0">
                <a:solidFill>
                  <a:srgbClr val="204A87"/>
                </a:solidFill>
              </a:rPr>
              <a:t>end</a:t>
            </a:r>
          </a:p>
        </p:txBody>
      </p:sp>
      <p:sp>
        <p:nvSpPr>
          <p:cNvPr id="4" name="Text Placeholder 3"/>
          <p:cNvSpPr>
            <a:spLocks noGrp="1"/>
          </p:cNvSpPr>
          <p:nvPr>
            <p:ph type="body" sz="quarter" idx="11"/>
          </p:nvPr>
        </p:nvSpPr>
        <p:spPr/>
        <p:txBody>
          <a:bodyPr/>
          <a:lstStyle/>
          <a:p>
            <a:r>
              <a:rPr lang="en-US" dirty="0" smtClean="0"/>
              <a:t>/home/chef/</a:t>
            </a:r>
            <a:r>
              <a:rPr lang="en-US" dirty="0" err="1" smtClean="0"/>
              <a:t>ssh</a:t>
            </a:r>
            <a:r>
              <a:rPr lang="en-US" dirty="0" smtClean="0"/>
              <a:t>/controls/</a:t>
            </a:r>
            <a:r>
              <a:rPr lang="en-US" dirty="0" err="1" smtClean="0"/>
              <a:t>example.rb</a:t>
            </a:r>
            <a:endParaRPr lang="en-US" dirty="0"/>
          </a:p>
        </p:txBody>
      </p:sp>
    </p:spTree>
    <p:extLst>
      <p:ext uri="{BB962C8B-B14F-4D97-AF65-F5344CB8AC3E}">
        <p14:creationId xmlns:p14="http://schemas.microsoft.com/office/powerpoint/2010/main" val="13316195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normAutofit fontScale="92500" lnSpcReduction="20000"/>
          </a:bodyPr>
          <a:lstStyle/>
          <a:p>
            <a:r>
              <a:rPr lang="en-US" dirty="0"/>
              <a:t>Profile: </a:t>
            </a:r>
            <a:r>
              <a:rPr lang="en-US" dirty="0" err="1"/>
              <a:t>InSpec</a:t>
            </a:r>
            <a:r>
              <a:rPr lang="en-US" dirty="0"/>
              <a:t> Profile (</a:t>
            </a:r>
            <a:r>
              <a:rPr lang="en-US" dirty="0" err="1"/>
              <a:t>ssh</a:t>
            </a:r>
            <a:r>
              <a:rPr lang="en-US" dirty="0"/>
              <a:t>)</a:t>
            </a:r>
          </a:p>
          <a:p>
            <a:r>
              <a:rPr lang="en-US" dirty="0"/>
              <a:t>Version: 0.1.0</a:t>
            </a:r>
          </a:p>
          <a:p>
            <a:r>
              <a:rPr lang="en-US" dirty="0"/>
              <a:t>Target:  local://</a:t>
            </a:r>
          </a:p>
          <a:p>
            <a:endParaRPr lang="en-US" dirty="0"/>
          </a:p>
          <a:p>
            <a:endParaRPr lang="en-US" dirty="0"/>
          </a:p>
          <a:p>
            <a:r>
              <a:rPr lang="en-US" dirty="0"/>
              <a:t>  ✔  tmp-1.0: Create /</a:t>
            </a:r>
            <a:r>
              <a:rPr lang="en-US" dirty="0" err="1"/>
              <a:t>tmp</a:t>
            </a:r>
            <a:r>
              <a:rPr lang="en-US" dirty="0"/>
              <a:t> directory</a:t>
            </a:r>
          </a:p>
          <a:p>
            <a:r>
              <a:rPr lang="en-US" dirty="0"/>
              <a:t>     ✔  File /</a:t>
            </a:r>
            <a:r>
              <a:rPr lang="en-US" dirty="0" err="1"/>
              <a:t>tmp</a:t>
            </a:r>
            <a:r>
              <a:rPr lang="en-US" dirty="0"/>
              <a:t> should be directory</a:t>
            </a:r>
          </a:p>
          <a:p>
            <a:endParaRPr lang="en-US" dirty="0"/>
          </a:p>
          <a:p>
            <a:r>
              <a:rPr lang="en-US" dirty="0"/>
              <a:t>  File /</a:t>
            </a:r>
            <a:r>
              <a:rPr lang="en-US" dirty="0" err="1"/>
              <a:t>tmp</a:t>
            </a:r>
            <a:endParaRPr lang="en-US" dirty="0"/>
          </a:p>
          <a:p>
            <a:r>
              <a:rPr lang="en-US" dirty="0"/>
              <a:t>     ✔  should be directory</a:t>
            </a:r>
          </a:p>
          <a:p>
            <a:endParaRPr lang="en-US" dirty="0"/>
          </a:p>
          <a:p>
            <a:r>
              <a:rPr lang="en-US" dirty="0"/>
              <a:t>Profile Summary: 1 successful, 0 failures, 0 skipped</a:t>
            </a:r>
          </a:p>
          <a:p>
            <a:r>
              <a:rPr lang="en-US" dirty="0"/>
              <a:t>Test Summary: 2 successful, 0 failures, 0 skipped</a:t>
            </a:r>
          </a:p>
        </p:txBody>
      </p:sp>
      <p:sp>
        <p:nvSpPr>
          <p:cNvPr id="3" name="Text Placeholder 2"/>
          <p:cNvSpPr>
            <a:spLocks noGrp="1"/>
          </p:cNvSpPr>
          <p:nvPr>
            <p:ph type="body" sz="quarter" idx="11"/>
          </p:nvPr>
        </p:nvSpPr>
        <p:spPr/>
        <p:txBody>
          <a:bodyPr/>
          <a:lstStyle/>
          <a:p>
            <a:r>
              <a:rPr lang="en-US" dirty="0" smtClean="0"/>
              <a:t>$ </a:t>
            </a:r>
            <a:r>
              <a:rPr lang="en-US" dirty="0" err="1" smtClean="0"/>
              <a:t>inspec</a:t>
            </a:r>
            <a:r>
              <a:rPr lang="en-US" dirty="0" smtClean="0"/>
              <a:t> exec </a:t>
            </a:r>
            <a:r>
              <a:rPr lang="en-US" dirty="0" err="1" smtClean="0"/>
              <a:t>ssh</a:t>
            </a:r>
            <a:endParaRPr lang="en-US" dirty="0"/>
          </a:p>
        </p:txBody>
      </p:sp>
      <p:sp>
        <p:nvSpPr>
          <p:cNvPr id="5" name="Title 4"/>
          <p:cNvSpPr>
            <a:spLocks noGrp="1"/>
          </p:cNvSpPr>
          <p:nvPr>
            <p:ph type="title"/>
          </p:nvPr>
        </p:nvSpPr>
        <p:spPr/>
        <p:txBody>
          <a:bodyPr/>
          <a:lstStyle/>
          <a:p>
            <a:r>
              <a:rPr lang="en-US" dirty="0" smtClean="0"/>
              <a:t>Execute the example control</a:t>
            </a:r>
            <a:endParaRPr lang="en-US" dirty="0"/>
          </a:p>
        </p:txBody>
      </p:sp>
    </p:spTree>
    <p:extLst>
      <p:ext uri="{BB962C8B-B14F-4D97-AF65-F5344CB8AC3E}">
        <p14:creationId xmlns:p14="http://schemas.microsoft.com/office/powerpoint/2010/main" val="170486630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10.xml><?xml version="1.0" encoding="utf-8"?>
<a:theme xmlns:a="http://schemas.openxmlformats.org/drawingml/2006/main" name="3_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1_Chef template 2017">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hef template 2017">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Chef template 2017">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7.xml><?xml version="1.0" encoding="utf-8"?>
<a:theme xmlns:a="http://schemas.openxmlformats.org/drawingml/2006/main" name="1_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8.xml><?xml version="1.0" encoding="utf-8"?>
<a:theme xmlns:a="http://schemas.openxmlformats.org/drawingml/2006/main" name="2_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9.xml><?xml version="1.0" encoding="utf-8"?>
<a:theme xmlns:a="http://schemas.openxmlformats.org/drawingml/2006/main" name="2_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1932</TotalTime>
  <Words>1879</Words>
  <Application>Microsoft Macintosh PowerPoint</Application>
  <PresentationFormat>Custom</PresentationFormat>
  <Paragraphs>283</Paragraphs>
  <Slides>42</Slides>
  <Notes>2</Notes>
  <HiddenSlides>0</HiddenSlides>
  <MMClips>0</MMClips>
  <ScaleCrop>false</ScaleCrop>
  <HeadingPairs>
    <vt:vector size="4" baseType="variant">
      <vt:variant>
        <vt:lpstr>Theme</vt:lpstr>
      </vt:variant>
      <vt:variant>
        <vt:i4>10</vt:i4>
      </vt:variant>
      <vt:variant>
        <vt:lpstr>Slide Titles</vt:lpstr>
      </vt:variant>
      <vt:variant>
        <vt:i4>42</vt:i4>
      </vt:variant>
    </vt:vector>
  </HeadingPairs>
  <TitlesOfParts>
    <vt:vector size="52" baseType="lpstr">
      <vt:lpstr>Base</vt:lpstr>
      <vt:lpstr>Interaction</vt:lpstr>
      <vt:lpstr>1_Chef template 2017</vt:lpstr>
      <vt:lpstr>2_Chef template 2017</vt:lpstr>
      <vt:lpstr>3_Chef template 2017</vt:lpstr>
      <vt:lpstr>1_Base</vt:lpstr>
      <vt:lpstr>1_Interaction</vt:lpstr>
      <vt:lpstr>2_Base</vt:lpstr>
      <vt:lpstr>2_Interaction</vt:lpstr>
      <vt:lpstr>3_Base</vt:lpstr>
      <vt:lpstr>InSpec CLI</vt:lpstr>
      <vt:lpstr>Objectives</vt:lpstr>
      <vt:lpstr>Ensure SSH Protocol is set to 2</vt:lpstr>
      <vt:lpstr>Compliance Mandate</vt:lpstr>
      <vt:lpstr>Run InSpec</vt:lpstr>
      <vt:lpstr>Questions</vt:lpstr>
      <vt:lpstr>Build scaffold for an ssh profile</vt:lpstr>
      <vt:lpstr>Open the example control</vt:lpstr>
      <vt:lpstr>Execute the example control</vt:lpstr>
      <vt:lpstr>Rename the example control</vt:lpstr>
      <vt:lpstr>Rewrite the control</vt:lpstr>
      <vt:lpstr>Execute the control</vt:lpstr>
      <vt:lpstr>Wait a minute…</vt:lpstr>
      <vt:lpstr>PowerPoint Presentation</vt:lpstr>
      <vt:lpstr>PowerPoint Presentation</vt:lpstr>
      <vt:lpstr>PowerPoint Presentation</vt:lpstr>
      <vt:lpstr>PowerPoint Presentation</vt:lpstr>
      <vt:lpstr>File Resource</vt:lpstr>
      <vt:lpstr>Test if a file exists</vt:lpstr>
      <vt:lpstr>Test if a path is a directory</vt:lpstr>
      <vt:lpstr>Content Matcher</vt:lpstr>
      <vt:lpstr>Ensure SSH Protocol is set to 2</vt:lpstr>
      <vt:lpstr>There are some problems!</vt:lpstr>
      <vt:lpstr>Refactor our control</vt:lpstr>
      <vt:lpstr>Which resource</vt:lpstr>
      <vt:lpstr>Refactored Control</vt:lpstr>
      <vt:lpstr>Resource:  sshd_config</vt:lpstr>
      <vt:lpstr>Execute the control</vt:lpstr>
      <vt:lpstr>Refactor our control</vt:lpstr>
      <vt:lpstr>Execute profile on a remote machine</vt:lpstr>
      <vt:lpstr>Different ways to run InSpec</vt:lpstr>
      <vt:lpstr>Execute the control</vt:lpstr>
      <vt:lpstr>Execute profile on a remote machine</vt:lpstr>
      <vt:lpstr>Enrich our profile</vt:lpstr>
      <vt:lpstr>Compliance Mandate</vt:lpstr>
      <vt:lpstr>Server Control</vt:lpstr>
      <vt:lpstr>Enriched Server Control</vt:lpstr>
      <vt:lpstr>PowerPoint Presentation</vt:lpstr>
      <vt:lpstr>Compliance Profile Severity Mapping</vt:lpstr>
      <vt:lpstr>Execute the control</vt:lpstr>
      <vt:lpstr>Enrich our profile</vt:lpstr>
      <vt:lpstr>Objectives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Nathen Harvey</cp:lastModifiedBy>
  <cp:revision>277</cp:revision>
  <cp:lastPrinted>2017-01-25T22:54:33Z</cp:lastPrinted>
  <dcterms:created xsi:type="dcterms:W3CDTF">2015-11-10T15:58:30Z</dcterms:created>
  <dcterms:modified xsi:type="dcterms:W3CDTF">2017-03-02T10:45:28Z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