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2.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 id="2147483870" r:id="rId7"/>
    <p:sldMasterId id="2147483885" r:id="rId8"/>
    <p:sldMasterId id="2147483918" r:id="rId9"/>
    <p:sldMasterId id="2147483938" r:id="rId10"/>
    <p:sldMasterId id="2147483951" r:id="rId11"/>
    <p:sldMasterId id="2147483968" r:id="rId12"/>
    <p:sldMasterId id="2147483983" r:id="rId13"/>
    <p:sldMasterId id="2147484026" r:id="rId14"/>
    <p:sldMasterId id="2147484038" r:id="rId15"/>
    <p:sldMasterId id="2147484056" r:id="rId16"/>
    <p:sldMasterId id="2147484073" r:id="rId17"/>
  </p:sldMasterIdLst>
  <p:notesMasterIdLst>
    <p:notesMasterId r:id="rId49"/>
  </p:notesMasterIdLst>
  <p:handoutMasterIdLst>
    <p:handoutMasterId r:id="rId50"/>
  </p:handoutMasterIdLst>
  <p:sldIdLst>
    <p:sldId id="365" r:id="rId18"/>
    <p:sldId id="366" r:id="rId19"/>
    <p:sldId id="367" r:id="rId20"/>
    <p:sldId id="368" r:id="rId21"/>
    <p:sldId id="369" r:id="rId22"/>
    <p:sldId id="370" r:id="rId23"/>
    <p:sldId id="373" r:id="rId24"/>
    <p:sldId id="374" r:id="rId25"/>
    <p:sldId id="371" r:id="rId26"/>
    <p:sldId id="372" r:id="rId27"/>
    <p:sldId id="400" r:id="rId28"/>
    <p:sldId id="375" r:id="rId29"/>
    <p:sldId id="376" r:id="rId30"/>
    <p:sldId id="377" r:id="rId31"/>
    <p:sldId id="378" r:id="rId32"/>
    <p:sldId id="379" r:id="rId33"/>
    <p:sldId id="380" r:id="rId34"/>
    <p:sldId id="381" r:id="rId35"/>
    <p:sldId id="382" r:id="rId36"/>
    <p:sldId id="385" r:id="rId37"/>
    <p:sldId id="384" r:id="rId38"/>
    <p:sldId id="383" r:id="rId39"/>
    <p:sldId id="388" r:id="rId40"/>
    <p:sldId id="386" r:id="rId41"/>
    <p:sldId id="389" r:id="rId42"/>
    <p:sldId id="390" r:id="rId43"/>
    <p:sldId id="387" r:id="rId44"/>
    <p:sldId id="391" r:id="rId45"/>
    <p:sldId id="398" r:id="rId46"/>
    <p:sldId id="397" r:id="rId47"/>
    <p:sldId id="399" r:id="rId48"/>
  </p:sldIdLst>
  <p:sldSz cx="16256000" cy="9144000"/>
  <p:notesSz cx="6858000" cy="9144000"/>
  <p:defaultTextStyle>
    <a:defPPr>
      <a:defRPr lang="en-US"/>
    </a:defPPr>
    <a:lvl1pPr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1pPr>
    <a:lvl2pPr marL="607899" indent="-150784"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2pPr>
    <a:lvl3pPr marL="1217387" indent="-303157"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3pPr>
    <a:lvl4pPr marL="1826875" indent="-455530"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4pPr>
    <a:lvl5pPr marL="2436361" indent="-607899"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5pPr>
    <a:lvl6pPr marL="2285578" algn="l" defTabSz="457117" rtl="0" eaLnBrk="1" latinLnBrk="0" hangingPunct="1">
      <a:defRPr sz="2600" kern="1200">
        <a:solidFill>
          <a:schemeClr val="tx1"/>
        </a:solidFill>
        <a:latin typeface="Arial" charset="0"/>
        <a:ea typeface="ＭＳ Ｐゴシック" charset="0"/>
        <a:cs typeface="ＭＳ Ｐゴシック" charset="0"/>
      </a:defRPr>
    </a:lvl6pPr>
    <a:lvl7pPr marL="2742696" algn="l" defTabSz="457117" rtl="0" eaLnBrk="1" latinLnBrk="0" hangingPunct="1">
      <a:defRPr sz="2600" kern="1200">
        <a:solidFill>
          <a:schemeClr val="tx1"/>
        </a:solidFill>
        <a:latin typeface="Arial" charset="0"/>
        <a:ea typeface="ＭＳ Ｐゴシック" charset="0"/>
        <a:cs typeface="ＭＳ Ｐゴシック" charset="0"/>
      </a:defRPr>
    </a:lvl7pPr>
    <a:lvl8pPr marL="3199808" algn="l" defTabSz="457117" rtl="0" eaLnBrk="1" latinLnBrk="0" hangingPunct="1">
      <a:defRPr sz="2600" kern="1200">
        <a:solidFill>
          <a:schemeClr val="tx1"/>
        </a:solidFill>
        <a:latin typeface="Arial" charset="0"/>
        <a:ea typeface="ＭＳ Ｐゴシック" charset="0"/>
        <a:cs typeface="ＭＳ Ｐゴシック" charset="0"/>
      </a:defRPr>
    </a:lvl8pPr>
    <a:lvl9pPr marL="3656923" algn="l" defTabSz="457117" rtl="0" eaLnBrk="1" latinLnBrk="0" hangingPunct="1">
      <a:defRPr sz="2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Paroff"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3" autoAdjust="0"/>
    <p:restoredTop sz="93529" autoAdjust="0"/>
  </p:normalViewPr>
  <p:slideViewPr>
    <p:cSldViewPr snapToGrid="0">
      <p:cViewPr varScale="1">
        <p:scale>
          <a:sx n="45" d="100"/>
          <a:sy n="45" d="100"/>
        </p:scale>
        <p:origin x="-96" y="-752"/>
      </p:cViewPr>
      <p:guideLst>
        <p:guide orient="horz" pos="894"/>
        <p:guide pos="9120"/>
      </p:guideLst>
    </p:cSldViewPr>
  </p:slideViewPr>
  <p:outlineViewPr>
    <p:cViewPr>
      <p:scale>
        <a:sx n="33" d="100"/>
        <a:sy n="33" d="100"/>
      </p:scale>
      <p:origin x="16" y="40784"/>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4" Type="http://schemas.openxmlformats.org/officeDocument/2006/relationships/slideMaster" Target="slideMasters/slideMaster10.xml"/><Relationship Id="rId15" Type="http://schemas.openxmlformats.org/officeDocument/2006/relationships/slideMaster" Target="slideMasters/slideMaster11.xml"/><Relationship Id="rId16" Type="http://schemas.openxmlformats.org/officeDocument/2006/relationships/slideMaster" Target="slideMasters/slideMaster12.xml"/><Relationship Id="rId17" Type="http://schemas.openxmlformats.org/officeDocument/2006/relationships/slideMaster" Target="slideMasters/slideMaster13.xml"/><Relationship Id="rId18" Type="http://schemas.openxmlformats.org/officeDocument/2006/relationships/slide" Target="slides/slide1.xml"/><Relationship Id="rId19" Type="http://schemas.openxmlformats.org/officeDocument/2006/relationships/slide" Target="slides/slide2.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Master" Target="slideMasters/slideMaster5.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10" Type="http://schemas.openxmlformats.org/officeDocument/2006/relationships/slideMaster" Target="slideMasters/slideMaster6.xml"/><Relationship Id="rId11" Type="http://schemas.openxmlformats.org/officeDocument/2006/relationships/slideMaster" Target="slideMasters/slideMaster7.xml"/><Relationship Id="rId12"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3/2/17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3/2/17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387"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23" indent="-1396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481" indent="-1523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819" indent="-195225"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000" indent="-1523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238" algn="l" defTabSz="1218894" rtl="0" eaLnBrk="1" latinLnBrk="0" hangingPunct="1">
      <a:defRPr sz="1600" kern="1200">
        <a:solidFill>
          <a:schemeClr val="tx1"/>
        </a:solidFill>
        <a:latin typeface="+mn-lt"/>
        <a:ea typeface="+mn-ea"/>
        <a:cs typeface="+mn-cs"/>
      </a:defRPr>
    </a:lvl6pPr>
    <a:lvl7pPr marL="3656686" algn="l" defTabSz="1218894" rtl="0" eaLnBrk="1" latinLnBrk="0" hangingPunct="1">
      <a:defRPr sz="1600" kern="1200">
        <a:solidFill>
          <a:schemeClr val="tx1"/>
        </a:solidFill>
        <a:latin typeface="+mn-lt"/>
        <a:ea typeface="+mn-ea"/>
        <a:cs typeface="+mn-cs"/>
      </a:defRPr>
    </a:lvl7pPr>
    <a:lvl8pPr marL="4266133" algn="l" defTabSz="1218894" rtl="0" eaLnBrk="1" latinLnBrk="0" hangingPunct="1">
      <a:defRPr sz="1600" kern="1200">
        <a:solidFill>
          <a:schemeClr val="tx1"/>
        </a:solidFill>
        <a:latin typeface="+mn-lt"/>
        <a:ea typeface="+mn-ea"/>
        <a:cs typeface="+mn-cs"/>
      </a:defRPr>
    </a:lvl8pPr>
    <a:lvl9pPr marL="4875581" algn="l" defTabSz="121889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US" dirty="0" smtClean="0"/>
              <a:t>We will be focused on Integration Testing for now</a:t>
            </a:r>
            <a:endParaRPr dirty="0"/>
          </a:p>
        </p:txBody>
      </p:sp>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US" dirty="0" smtClean="0"/>
              <a:t>We will be focused on Integration </a:t>
            </a:r>
            <a:r>
              <a:rPr lang="en-US" smtClean="0"/>
              <a:t>Testing for now</a:t>
            </a:r>
            <a:endParaRPr dirty="0"/>
          </a:p>
        </p:txBody>
      </p:sp>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0" name="Shape 65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333"/>
              </a:spcAft>
              <a:buNone/>
            </a:pPr>
            <a:endParaRPr sz="900" b="0" i="0" u="none" strike="noStrike" cap="none">
              <a:solidFill>
                <a:schemeClr val="dk1"/>
              </a:solidFill>
              <a:latin typeface="Arial"/>
              <a:ea typeface="Arial"/>
              <a:cs typeface="Arial"/>
              <a:sym typeface="Arial"/>
            </a:endParaRPr>
          </a:p>
        </p:txBody>
      </p:sp>
      <p:sp>
        <p:nvSpPr>
          <p:cNvPr id="651" name="Shape 651"/>
          <p:cNvSpPr txBox="1">
            <a:spLocks noGrp="1"/>
          </p:cNvSpPr>
          <p:nvPr>
            <p:ph type="sldNum" idx="12"/>
          </p:nvPr>
        </p:nvSpPr>
        <p:spPr>
          <a:xfrm>
            <a:off x="6172198" y="8685213"/>
            <a:ext cx="684300" cy="457200"/>
          </a:xfrm>
          <a:prstGeom prst="rect">
            <a:avLst/>
          </a:prstGeom>
          <a:noFill/>
          <a:ln>
            <a:noFill/>
          </a:ln>
        </p:spPr>
        <p:txBody>
          <a:bodyPr lIns="91425" tIns="45700" rIns="91425" bIns="45700" anchor="b" anchorCtr="0">
            <a:noAutofit/>
          </a:bodyPr>
          <a:lstStyle/>
          <a:p>
            <a:pPr>
              <a:buSzPct val="25000"/>
            </a:pPr>
            <a:fld id="{00000000-1234-1234-1234-123412341234}" type="slidenum">
              <a:rPr lang="en-US">
                <a:solidFill>
                  <a:prstClr val="black"/>
                </a:solidFill>
              </a:rPr>
              <a:pPr>
                <a:buSzPct val="25000"/>
              </a:pPr>
              <a:t>9</a:t>
            </a:fld>
            <a:endParaRPr lang="en-US">
              <a:solidFill>
                <a:prstClr val="black"/>
              </a:solidFill>
            </a:endParaRPr>
          </a:p>
        </p:txBody>
      </p:sp>
      <p:sp>
        <p:nvSpPr>
          <p:cNvPr id="652" name="Shape 652"/>
          <p:cNvSpPr txBox="1">
            <a:spLocks noGrp="1"/>
          </p:cNvSpPr>
          <p:nvPr>
            <p:ph type="hdr" idx="3"/>
          </p:nvPr>
        </p:nvSpPr>
        <p:spPr>
          <a:xfrm>
            <a:off x="0" y="0"/>
            <a:ext cx="2971800" cy="457200"/>
          </a:xfrm>
          <a:prstGeom prst="rect">
            <a:avLst/>
          </a:prstGeom>
          <a:noFill/>
          <a:ln>
            <a:noFill/>
          </a:ln>
        </p:spPr>
        <p:txBody>
          <a:bodyPr lIns="91425" tIns="45700" rIns="91425" bIns="45700" anchor="t" anchorCtr="0">
            <a:noAutofit/>
          </a:bodyPr>
          <a:lstStyle/>
          <a:p>
            <a:endParaRPr>
              <a:solidFill>
                <a:prstClr val="black"/>
              </a:solidFill>
            </a:endParaRPr>
          </a:p>
        </p:txBody>
      </p:sp>
      <p:sp>
        <p:nvSpPr>
          <p:cNvPr id="653" name="Shape 653"/>
          <p:cNvSpPr txBox="1">
            <a:spLocks noGrp="1"/>
          </p:cNvSpPr>
          <p:nvPr>
            <p:ph type="ftr" idx="11"/>
          </p:nvPr>
        </p:nvSpPr>
        <p:spPr>
          <a:xfrm>
            <a:off x="0" y="8685213"/>
            <a:ext cx="6248400" cy="457200"/>
          </a:xfrm>
          <a:prstGeom prst="rect">
            <a:avLst/>
          </a:prstGeom>
          <a:noFill/>
          <a:ln>
            <a:noFill/>
          </a:ln>
        </p:spPr>
        <p:txBody>
          <a:bodyPr lIns="91425" tIns="45700" rIns="91425" bIns="45700" anchor="b" anchorCtr="0">
            <a:noAutofit/>
          </a:bodyPr>
          <a:lstStyle/>
          <a:p>
            <a:endParaRPr sz="9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So, where do we begin the process of updating the automation code responsible for our Production web servers?  Using our local development environment, specifically Test Kitchen, we have the ability to reproduce the security failure.  Test Kitchen enables us to write and test our intended infrastructure changes in isolation, including our level of compliance, before sharing them with peers or committing them to source control.</a:t>
            </a:r>
          </a:p>
          <a:p>
            <a:pPr lvl="0">
              <a:spcBef>
                <a:spcPts val="0"/>
              </a:spcBef>
              <a:buNone/>
            </a:pPr>
            <a:endParaRPr dirty="0"/>
          </a:p>
          <a:p>
            <a:pPr lvl="0">
              <a:spcBef>
                <a:spcPts val="0"/>
              </a:spcBef>
              <a:buClr>
                <a:schemeClr val="accent6"/>
              </a:buClr>
              <a:buSzPct val="57894"/>
              <a:buFont typeface="Arial"/>
              <a:buNone/>
            </a:pPr>
            <a:r>
              <a:rPr lang="en-US" dirty="0"/>
              <a:t>Test Kitchen can leverage various types of cloud environments (private or public), a simple virtualization environment, or Docker containers for such testing.</a:t>
            </a:r>
          </a:p>
          <a:p>
            <a:pPr lvl="0">
              <a:spcBef>
                <a:spcPts val="0"/>
              </a:spcBef>
              <a:buClr>
                <a:schemeClr val="accent6"/>
              </a:buClr>
              <a:buSzPct val="57894"/>
              <a:buFont typeface="Arial"/>
              <a:buNone/>
            </a:pPr>
            <a:endParaRPr dirty="0"/>
          </a:p>
          <a:p>
            <a:pPr lvl="0">
              <a:spcBef>
                <a:spcPts val="0"/>
              </a:spcBef>
              <a:buClr>
                <a:schemeClr val="accent6"/>
              </a:buClr>
              <a:buSzPct val="57894"/>
              <a:buFont typeface="Arial"/>
              <a:buNone/>
            </a:pPr>
            <a:r>
              <a:rPr lang="en-US" b="1" dirty="0"/>
              <a:t>**Go back to the demo talk track**</a:t>
            </a: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65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1668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Static screen shot</a:t>
            </a:r>
            <a:endParaRPr lang="en-US" dirty="0"/>
          </a:p>
        </p:txBody>
      </p:sp>
    </p:spTree>
    <p:extLst>
      <p:ext uri="{BB962C8B-B14F-4D97-AF65-F5344CB8AC3E}">
        <p14:creationId xmlns:p14="http://schemas.microsoft.com/office/powerpoint/2010/main" val="14746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runner = </a:t>
            </a:r>
            <a:r>
              <a:rPr lang="en-US" dirty="0" err="1" smtClean="0"/>
              <a:t>ChefSpec</a:t>
            </a:r>
            <a:r>
              <a:rPr lang="en-US" dirty="0" smtClean="0"/>
              <a:t>::</a:t>
            </a:r>
            <a:r>
              <a:rPr lang="en-US" dirty="0" err="1" smtClean="0"/>
              <a:t>ServerRunner.new</a:t>
            </a:r>
            <a:r>
              <a:rPr lang="en-US" dirty="0" smtClean="0"/>
              <a:t>(:platform =&gt; 'centos', :version =&gt; '6.8')</a:t>
            </a:r>
          </a:p>
          <a:p>
            <a:endParaRPr lang="en-US" dirty="0" smtClean="0"/>
          </a:p>
          <a:p>
            <a:r>
              <a:rPr lang="en-US" dirty="0" err="1" smtClean="0"/>
              <a:t>inspec</a:t>
            </a:r>
            <a:r>
              <a:rPr lang="en-US" dirty="0" smtClean="0"/>
              <a:t> exec </a:t>
            </a:r>
            <a:r>
              <a:rPr lang="en-US" dirty="0" err="1" smtClean="0"/>
              <a:t>ssh</a:t>
            </a:r>
            <a:r>
              <a:rPr lang="en-US" dirty="0" smtClean="0"/>
              <a:t> -t </a:t>
            </a:r>
            <a:r>
              <a:rPr lang="en-US" dirty="0" err="1" smtClean="0"/>
              <a:t>docker</a:t>
            </a:r>
            <a:r>
              <a:rPr lang="en-US" dirty="0" smtClean="0"/>
              <a:t>://65280217fe65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947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emf"/></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0.gi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3.gif"/></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7.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8.gif"/></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9.gif"/></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6.gif"/></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0.gif"/></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1.gif"/></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2.gif"/></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3.gif"/></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emf"/></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4.emf"/></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6.gif"/></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emf"/></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emf"/></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4.emf"/></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5.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6.gif"/></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3.gif"/></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7.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0.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0.pn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gi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gif"/></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gi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gi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gi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0.gi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gi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2.gi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gi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emf"/></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gif"/></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gi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gif"/></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gif"/></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9.gif"/></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gi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gif"/></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1.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2.gif"/></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3.gi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emf"/></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emf"/></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solidFill>
            <a:schemeClr val="accent4">
              <a:lumMod val="50000"/>
            </a:schemeClr>
          </a:solidFill>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4" y="4999859"/>
            <a:ext cx="14934888" cy="2880769"/>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0037776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6"/>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48"/>
            <a:ext cx="14423693" cy="5951611"/>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0"/>
            <a:ext cx="14422528" cy="566391"/>
          </a:xfrm>
          <a:solidFill>
            <a:schemeClr val="bg1">
              <a:lumMod val="85000"/>
              <a:alpha val="50000"/>
            </a:schemeClr>
          </a:solidFill>
        </p:spPr>
        <p:txBody>
          <a:bodyPr lIns="91439" bIns="91439"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7" y="3538307"/>
            <a:ext cx="14404273"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88925470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5" y="2775888"/>
            <a:ext cx="14925911"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4"/>
            <a:ext cx="14925911"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39324318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7310937" cy="6678417"/>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4" y="1348278"/>
            <a:ext cx="7310968" cy="6678417"/>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8" y="2775888"/>
            <a:ext cx="7281333"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4"/>
            <a:ext cx="7284320"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41430325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4" y="4999858"/>
            <a:ext cx="14934888"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6" y="2775888"/>
            <a:ext cx="14925909"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4"/>
            <a:ext cx="14925909"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05135876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4" tIns="60956" rIns="121914" bIns="60956" anchor="ctr"/>
          <a:lstStyle/>
          <a:p>
            <a:pPr algn="ctr" defTabSz="1218756"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endParaRPr lang="en-US" sz="3200">
              <a:solidFill>
                <a:srgbClr val="3E4346"/>
              </a:solidFill>
            </a:endParaRPr>
          </a:p>
        </p:txBody>
      </p:sp>
      <p:sp>
        <p:nvSpPr>
          <p:cNvPr id="10" name="TextBox 10"/>
          <p:cNvSpPr txBox="1">
            <a:spLocks noChangeArrowheads="1"/>
          </p:cNvSpPr>
          <p:nvPr/>
        </p:nvSpPr>
        <p:spPr bwMode="white">
          <a:xfrm>
            <a:off x="8610600"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8" cy="6667827"/>
          </a:xfrm>
        </p:spPr>
        <p:txBody>
          <a:bodyPr lIns="91439" tIns="91439">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4" y="1348278"/>
            <a:ext cx="7310968" cy="6662136"/>
          </a:xfrm>
        </p:spPr>
        <p:txBody>
          <a:bodyPr lIns="91439" tIns="91439">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9"/>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2"/>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360989756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76" y="1806576"/>
            <a:ext cx="5048250" cy="49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149481"/>
      </p:ext>
    </p:extLst>
  </p:cSld>
  <p:clrMapOvr>
    <a:masterClrMapping/>
  </p:clrMapOvr>
  <p:transition xmlns:p14="http://schemas.microsoft.com/office/powerpoint/2010/mai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919" tIns="121919" rIns="121919" bIns="121919" anchor="ctr"/>
          <a:lstStyle/>
          <a:p>
            <a:pPr defTabSz="1219108"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25"/>
            <a:ext cx="2157980" cy="2189001"/>
          </a:xfrm>
          <a:prstGeom prst="rect">
            <a:avLst/>
          </a:prstGeom>
        </p:spPr>
      </p:pic>
      <p:sp>
        <p:nvSpPr>
          <p:cNvPr id="6" name="Title 1"/>
          <p:cNvSpPr>
            <a:spLocks noGrp="1"/>
          </p:cNvSpPr>
          <p:nvPr>
            <p:ph type="ctrTitle" hasCustomPrompt="1"/>
          </p:nvPr>
        </p:nvSpPr>
        <p:spPr bwMode="white">
          <a:xfrm>
            <a:off x="1671638" y="2292126"/>
            <a:ext cx="12319001" cy="852712"/>
          </a:xfrm>
        </p:spPr>
        <p:txBody>
          <a:bodyPr lIns="91439" tIns="91439" rIns="91439" bIns="91439"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6"/>
            <a:ext cx="12319000" cy="1528233"/>
          </a:xfrm>
          <a:prstGeom prst="rect">
            <a:avLst/>
          </a:prstGeom>
        </p:spPr>
        <p:txBody>
          <a:bodyPr anchor="ctr">
            <a:normAutofit/>
          </a:bodyPr>
          <a:lstStyle>
            <a:lvl1pPr marL="121915"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r>
              <a:rPr lang="en-US" sz="3200" b="1" dirty="0">
                <a:solidFill>
                  <a:srgbClr val="3E4346"/>
                </a:solidFill>
              </a:rPr>
              <a:t>Objective:</a:t>
            </a:r>
          </a:p>
        </p:txBody>
      </p:sp>
      <p:sp>
        <p:nvSpPr>
          <p:cNvPr id="9" name="Text Placeholder 8"/>
          <p:cNvSpPr>
            <a:spLocks noGrp="1"/>
          </p:cNvSpPr>
          <p:nvPr>
            <p:ph type="body" sz="quarter" idx="10"/>
          </p:nvPr>
        </p:nvSpPr>
        <p:spPr>
          <a:xfrm>
            <a:off x="1671638" y="5650765"/>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56258168"/>
      </p:ext>
    </p:extLst>
  </p:cSld>
  <p:clrMapOvr>
    <a:masterClrMapping/>
  </p:clrMapOvr>
  <p:transition xmlns:p14="http://schemas.microsoft.com/office/powerpoint/2010/mai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2"/>
            <a:ext cx="14076456" cy="2378219"/>
          </a:xfrm>
          <a:prstGeom prst="rect">
            <a:avLst/>
          </a:prstGeom>
          <a:noFill/>
          <a:ln>
            <a:noFill/>
          </a:ln>
          <a:effectLst/>
        </p:spPr>
        <p:txBody>
          <a:bodyPr lIns="121919" tIns="121919" rIns="121919" bIns="121919" anchor="ctr"/>
          <a:lstStyle/>
          <a:p>
            <a:pPr defTabSz="1219108"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2" y="324725"/>
            <a:ext cx="2815436" cy="2189001"/>
          </a:xfrm>
          <a:prstGeom prst="rect">
            <a:avLst/>
          </a:prstGeom>
        </p:spPr>
      </p:pic>
      <p:sp>
        <p:nvSpPr>
          <p:cNvPr id="6" name="Title 1"/>
          <p:cNvSpPr>
            <a:spLocks noGrp="1"/>
          </p:cNvSpPr>
          <p:nvPr>
            <p:ph type="ctrTitle" hasCustomPrompt="1"/>
          </p:nvPr>
        </p:nvSpPr>
        <p:spPr bwMode="white">
          <a:xfrm>
            <a:off x="1660525" y="2294620"/>
            <a:ext cx="12330113" cy="852712"/>
          </a:xfrm>
        </p:spPr>
        <p:txBody>
          <a:bodyPr lIns="91439" tIns="91439" rIns="91439" bIns="91439"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5"/>
            <a:ext cx="12330113" cy="2544287"/>
          </a:xfrm>
          <a:prstGeom prst="rect">
            <a:avLst/>
          </a:prstGeom>
        </p:spPr>
        <p:txBody>
          <a:bodyPr lIns="91439" tIns="91439" rIns="91439" bIns="91439">
            <a:noAutofit/>
          </a:bodyPr>
          <a:lstStyle>
            <a:lvl1pPr marL="0" indent="0" algn="l">
              <a:lnSpc>
                <a:spcPct val="100000"/>
              </a:lnSpc>
              <a:spcBef>
                <a:spcPts val="0"/>
              </a:spcBef>
              <a:buNone/>
              <a:defRPr sz="2800" baseline="0">
                <a:solidFill>
                  <a:schemeClr val="accent3">
                    <a:lumMod val="50000"/>
                  </a:schemeClr>
                </a:solidFill>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3"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6" indent="0" algn="ctr">
              <a:buNone/>
              <a:defRPr>
                <a:solidFill>
                  <a:schemeClr val="tx1">
                    <a:tint val="75000"/>
                  </a:schemeClr>
                </a:solidFill>
              </a:defRPr>
            </a:lvl7pPr>
            <a:lvl8pPr marL="4266881"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077611661"/>
      </p:ext>
    </p:extLst>
  </p:cSld>
  <p:clrMapOvr>
    <a:masterClrMapping/>
  </p:clrMapOvr>
  <p:transition xmlns:p14="http://schemas.microsoft.com/office/powerpoint/2010/mai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67463000"/>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19436031"/>
      </p:ext>
    </p:extLst>
  </p:cSld>
  <p:clrMapOvr>
    <a:masterClrMapping/>
  </p:clrMapOvr>
  <p:transition xmlns:p14="http://schemas.microsoft.com/office/powerpoint/2010/mai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4246392472"/>
      </p:ext>
    </p:extLst>
  </p:cSld>
  <p:clrMapOvr>
    <a:masterClrMapping/>
  </p:clrMapOvr>
  <p:transition xmlns:p14="http://schemas.microsoft.com/office/powerpoint/2010/mai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22816266"/>
      </p:ext>
    </p:extLst>
  </p:cSld>
  <p:clrMapOvr>
    <a:masterClrMapping/>
  </p:clrMapOvr>
  <p:transition xmlns:p14="http://schemas.microsoft.com/office/powerpoint/2010/mai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23689799"/>
      </p:ext>
    </p:extLst>
  </p:cSld>
  <p:clrMapOvr>
    <a:masterClrMapping/>
  </p:clrMapOvr>
  <p:transition xmlns:p14="http://schemas.microsoft.com/office/powerpoint/2010/mai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36053096"/>
      </p:ext>
    </p:extLst>
  </p:cSld>
  <p:clrMapOvr>
    <a:masterClrMapping/>
  </p:clrMapOvr>
  <p:transition xmlns:p14="http://schemas.microsoft.com/office/powerpoint/2010/mai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3305458"/>
      </p:ext>
    </p:extLst>
  </p:cSld>
  <p:clrMapOvr>
    <a:masterClrMapping/>
  </p:clrMapOvr>
  <p:transition xmlns:p14="http://schemas.microsoft.com/office/powerpoint/2010/mai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675332644"/>
      </p:ext>
    </p:extLst>
  </p:cSld>
  <p:clrMapOvr>
    <a:masterClrMapping/>
  </p:clrMapOvr>
  <p:transition xmlns:p14="http://schemas.microsoft.com/office/powerpoint/2010/mai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85318783"/>
      </p:ext>
    </p:extLst>
  </p:cSld>
  <p:clrMapOvr>
    <a:masterClrMapping/>
  </p:clrMapOvr>
  <p:transition xmlns:p14="http://schemas.microsoft.com/office/powerpoint/2010/mai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7894837"/>
      </p:ext>
    </p:extLst>
  </p:cSld>
  <p:clrMapOvr>
    <a:masterClrMapping/>
  </p:clrMapOvr>
  <p:transition xmlns:p14="http://schemas.microsoft.com/office/powerpoint/2010/mai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419159"/>
      </p:ext>
    </p:extLst>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41888073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547394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406845470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72662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10518397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08899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31226485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6145523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65297428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6599936"/>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76896790"/>
      </p:ext>
    </p:extLst>
  </p:cSld>
  <p:clrMapOvr>
    <a:masterClrMapping/>
  </p:clrMapOvr>
  <p:transition xmlns:p14="http://schemas.microsoft.com/office/powerpoint/2010/main" spd="med">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65492318"/>
      </p:ext>
    </p:extLst>
  </p:cSld>
  <p:clrMapOvr>
    <a:masterClrMapping/>
  </p:clrMapOvr>
  <p:transition xmlns:p14="http://schemas.microsoft.com/office/powerpoint/2010/main" spd="med">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696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9488181"/>
      </p:ext>
    </p:extLst>
  </p:cSld>
  <p:clrMapOvr>
    <a:masterClrMapping/>
  </p:clrMapOvr>
  <p:transition xmlns:p14="http://schemas.microsoft.com/office/powerpoint/2010/mai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57785478"/>
      </p:ext>
    </p:extLst>
  </p:cSld>
  <p:clrMapOvr>
    <a:masterClrMapping/>
  </p:clrMapOvr>
  <p:transition xmlns:p14="http://schemas.microsoft.com/office/powerpoint/2010/mai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74780214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2063676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28613348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7741740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00514909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20304212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pPr marL="33860"/>
              <a:t>‹#›</a:t>
            </a:fld>
            <a:endParaRPr lang="en-US" sz="2100" dirty="0"/>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39533745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79433648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129510147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23813"/>
      </p:ext>
    </p:extLst>
  </p:cSld>
  <p:clrMapOvr>
    <a:masterClrMapping/>
  </p:clrMapOvr>
  <p:transition xmlns:p14="http://schemas.microsoft.com/office/powerpoint/2010/main" spd="med">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67924721"/>
      </p:ext>
    </p:extLst>
  </p:cSld>
  <p:clrMapOvr>
    <a:masterClrMapping/>
  </p:clrMapOvr>
  <p:transition xmlns:p14="http://schemas.microsoft.com/office/powerpoint/2010/main" spd="med">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40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151720702"/>
      </p:ext>
    </p:extLst>
  </p:cSld>
  <p:clrMapOvr>
    <a:masterClrMapping/>
  </p:clrMapOvr>
  <p:transition xmlns:p14="http://schemas.microsoft.com/office/powerpoint/2010/main" spd="med">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18059622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6089" y="1970554"/>
            <a:ext cx="10853664" cy="3001654"/>
          </a:xfrm>
          <a:prstGeom prst="rect">
            <a:avLst/>
          </a:prstGeom>
        </p:spPr>
      </p:pic>
      <p:sp>
        <p:nvSpPr>
          <p:cNvPr id="4" name="Title 1"/>
          <p:cNvSpPr>
            <a:spLocks noGrp="1"/>
          </p:cNvSpPr>
          <p:nvPr>
            <p:ph type="ctrTitle"/>
          </p:nvPr>
        </p:nvSpPr>
        <p:spPr bwMode="white">
          <a:xfrm>
            <a:off x="2576952" y="6930806"/>
            <a:ext cx="10972800" cy="1337550"/>
          </a:xfrm>
        </p:spPr>
        <p:txBody>
          <a:bodyPr wrap="square" lIns="91415" tIns="91415" rIns="91415" bIns="91415" anchor="ctr" anchorCtr="0">
            <a:noAutofit/>
          </a:bodyPr>
          <a:lstStyle>
            <a:lvl1pPr algn="ctr">
              <a:lnSpc>
                <a:spcPct val="90000"/>
              </a:lnSpc>
              <a:defRPr sz="4800" b="1" spc="0" baseline="0">
                <a:solidFill>
                  <a:srgbClr val="435464"/>
                </a:solidFill>
              </a:defRPr>
            </a:lvl1pPr>
          </a:lstStyle>
          <a:p>
            <a:r>
              <a:rPr lang="en-US" smtClean="0"/>
              <a:t>Click to edit Master title style</a:t>
            </a:r>
            <a:endParaRPr lang="en-US" dirty="0"/>
          </a:p>
        </p:txBody>
      </p:sp>
      <p:sp>
        <p:nvSpPr>
          <p:cNvPr id="5" name="Subtitle 2"/>
          <p:cNvSpPr>
            <a:spLocks noGrp="1"/>
          </p:cNvSpPr>
          <p:nvPr>
            <p:ph type="subTitle" idx="1"/>
          </p:nvPr>
        </p:nvSpPr>
        <p:spPr bwMode="white">
          <a:xfrm>
            <a:off x="2576952" y="7885617"/>
            <a:ext cx="10972800" cy="560788"/>
          </a:xfrm>
        </p:spPr>
        <p:txBody>
          <a:bodyPr wrap="square" lIns="91415" tIns="91415" rIns="91415" bIns="91415">
            <a:spAutoFit/>
          </a:bodyPr>
          <a:lstStyle>
            <a:lvl1pPr marL="0" indent="0" algn="ctr">
              <a:lnSpc>
                <a:spcPct val="90000"/>
              </a:lnSpc>
              <a:spcBef>
                <a:spcPts val="0"/>
              </a:spcBef>
              <a:buNone/>
              <a:defRPr sz="2700" baseline="0">
                <a:solidFill>
                  <a:srgbClr val="435464"/>
                </a:solidFill>
              </a:defRPr>
            </a:lvl1pPr>
            <a:lvl2pPr marL="609211" indent="0" algn="ctr">
              <a:buNone/>
              <a:defRPr>
                <a:solidFill>
                  <a:schemeClr val="tx1">
                    <a:tint val="75000"/>
                  </a:schemeClr>
                </a:solidFill>
              </a:defRPr>
            </a:lvl2pPr>
            <a:lvl3pPr marL="1218419" indent="0" algn="ctr">
              <a:buNone/>
              <a:defRPr>
                <a:solidFill>
                  <a:schemeClr val="tx1">
                    <a:tint val="75000"/>
                  </a:schemeClr>
                </a:solidFill>
              </a:defRPr>
            </a:lvl3pPr>
            <a:lvl4pPr marL="1827630" indent="0" algn="ctr">
              <a:buNone/>
              <a:defRPr>
                <a:solidFill>
                  <a:schemeClr val="tx1">
                    <a:tint val="75000"/>
                  </a:schemeClr>
                </a:solidFill>
              </a:defRPr>
            </a:lvl4pPr>
            <a:lvl5pPr marL="2436845" indent="0" algn="ctr">
              <a:buNone/>
              <a:defRPr>
                <a:solidFill>
                  <a:schemeClr val="tx1">
                    <a:tint val="75000"/>
                  </a:schemeClr>
                </a:solidFill>
              </a:defRPr>
            </a:lvl5pPr>
            <a:lvl6pPr marL="3046063" indent="0" algn="ctr">
              <a:buNone/>
              <a:defRPr>
                <a:solidFill>
                  <a:schemeClr val="tx1">
                    <a:tint val="75000"/>
                  </a:schemeClr>
                </a:solidFill>
              </a:defRPr>
            </a:lvl6pPr>
            <a:lvl7pPr marL="3655259" indent="0" algn="ctr">
              <a:buNone/>
              <a:defRPr>
                <a:solidFill>
                  <a:schemeClr val="tx1">
                    <a:tint val="75000"/>
                  </a:schemeClr>
                </a:solidFill>
              </a:defRPr>
            </a:lvl7pPr>
            <a:lvl8pPr marL="4264478" indent="0" algn="ctr">
              <a:buNone/>
              <a:defRPr>
                <a:solidFill>
                  <a:schemeClr val="tx1">
                    <a:tint val="75000"/>
                  </a:schemeClr>
                </a:solidFill>
              </a:defRPr>
            </a:lvl8pPr>
            <a:lvl9pPr marL="4873681"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
          <p:cNvSpPr/>
          <p:nvPr userDrawn="1"/>
        </p:nvSpPr>
        <p:spPr bwMode="auto">
          <a:xfrm>
            <a:off x="169322" y="8031216"/>
            <a:ext cx="1579171" cy="871064"/>
          </a:xfrm>
          <a:prstGeom prst="rect">
            <a:avLst/>
          </a:prstGeom>
          <a:solidFill>
            <a:srgbClr val="FEFEFE"/>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1595" tIns="50795" rIns="101595" bIns="50795" numCol="1" rtlCol="0" anchor="ctr" anchorCtr="0" compatLnSpc="1">
            <a:prstTxWarp prst="textNoShape">
              <a:avLst/>
            </a:prstTxWarp>
          </a:bodyPr>
          <a:lstStyle/>
          <a:p>
            <a:pPr algn="ctr" defTabSz="1015365" fontAlgn="auto">
              <a:spcBef>
                <a:spcPts val="0"/>
              </a:spcBef>
              <a:spcAft>
                <a:spcPts val="0"/>
              </a:spcAft>
            </a:pPr>
            <a:r>
              <a:rPr lang="en-US" sz="2700" dirty="0" smtClean="0">
                <a:gradFill>
                  <a:gsLst>
                    <a:gs pos="0">
                      <a:srgbClr val="FFFFFF"/>
                    </a:gs>
                    <a:gs pos="100000">
                      <a:srgbClr val="FFFFFF"/>
                    </a:gs>
                  </a:gsLst>
                  <a:lin ang="5400000" scaled="0"/>
                </a:gradFill>
                <a:latin typeface="Gill Sans Light"/>
                <a:cs typeface="Gill Sans Light"/>
              </a:rPr>
              <a:t> </a:t>
            </a:r>
          </a:p>
        </p:txBody>
      </p:sp>
    </p:spTree>
    <p:extLst>
      <p:ext uri="{BB962C8B-B14F-4D97-AF65-F5344CB8AC3E}">
        <p14:creationId xmlns:p14="http://schemas.microsoft.com/office/powerpoint/2010/main" val="15938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77334" y="1856209"/>
            <a:ext cx="14898624" cy="5345953"/>
          </a:xfrm>
        </p:spPr>
        <p:txBody>
          <a:bodyPr>
            <a:noAutofit/>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2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77334" y="1856209"/>
            <a:ext cx="14898624" cy="5345953"/>
          </a:xfrm>
        </p:spPr>
        <p:txBody>
          <a:bodyPr>
            <a:noAutofit/>
          </a:bodyPr>
          <a:lstStyle>
            <a:lvl1pPr marL="0" indent="0">
              <a:buNone/>
              <a:defRPr>
                <a:latin typeface="Consolas" panose="020B0609020204030204" pitchFamily="49" charset="0"/>
                <a:cs typeface="Consolas" panose="020B0609020204030204" pitchFamily="49" charset="0"/>
              </a:defRPr>
            </a:lvl1pPr>
            <a:lvl2pPr marL="308842" indent="0">
              <a:buNone/>
              <a:defRPr>
                <a:latin typeface="Consolas" panose="020B0609020204030204" pitchFamily="49" charset="0"/>
                <a:cs typeface="Consolas" panose="020B0609020204030204" pitchFamily="49" charset="0"/>
              </a:defRPr>
            </a:lvl2pPr>
            <a:lvl3pPr marL="609239" indent="0">
              <a:buNone/>
              <a:defRPr>
                <a:latin typeface="Consolas" panose="020B0609020204030204" pitchFamily="49" charset="0"/>
                <a:cs typeface="Consolas" panose="020B0609020204030204" pitchFamily="49" charset="0"/>
              </a:defRPr>
            </a:lvl3pPr>
            <a:lvl4pPr marL="839807" indent="0">
              <a:buNone/>
              <a:defRPr>
                <a:latin typeface="Consolas" panose="020B0609020204030204" pitchFamily="49" charset="0"/>
                <a:cs typeface="Consolas" panose="020B0609020204030204" pitchFamily="49" charset="0"/>
              </a:defRPr>
            </a:lvl4pPr>
            <a:lvl5pPr marL="1068295" indent="0">
              <a:buNone/>
              <a:defRPr>
                <a:latin typeface="Consolas" panose="020B0609020204030204" pitchFamily="49" charset="0"/>
                <a:cs typeface="Consolas" panose="020B0609020204030204" pitchFamily="49" charset="0"/>
              </a:defRPr>
            </a:lvl5pPr>
          </a:lstStyle>
          <a:p>
            <a:pPr lvl="0"/>
            <a:r>
              <a:rPr lang="en-US" smtClean="0"/>
              <a:t>Click to edit Master text styles</a:t>
            </a:r>
          </a:p>
        </p:txBody>
      </p:sp>
    </p:spTree>
    <p:extLst>
      <p:ext uri="{BB962C8B-B14F-4D97-AF65-F5344CB8AC3E}">
        <p14:creationId xmlns:p14="http://schemas.microsoft.com/office/powerpoint/2010/main" val="103823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408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Logo Middle">
    <p:spTree>
      <p:nvGrpSpPr>
        <p:cNvPr id="1" name=""/>
        <p:cNvGrpSpPr/>
        <p:nvPr/>
      </p:nvGrpSpPr>
      <p:grpSpPr>
        <a:xfrm>
          <a:off x="0" y="0"/>
          <a:ext cx="0" cy="0"/>
          <a:chOff x="0" y="0"/>
          <a:chExt cx="0" cy="0"/>
        </a:xfrm>
      </p:grpSpPr>
      <p:sp>
        <p:nvSpPr>
          <p:cNvPr id="3" name="Rectangle 2"/>
          <p:cNvSpPr/>
          <p:nvPr userDrawn="1"/>
        </p:nvSpPr>
        <p:spPr bwMode="auto">
          <a:xfrm>
            <a:off x="15138879" y="8031216"/>
            <a:ext cx="905893" cy="871064"/>
          </a:xfrm>
          <a:prstGeom prst="rect">
            <a:avLst/>
          </a:prstGeom>
          <a:solidFill>
            <a:srgbClr val="FEFEFE"/>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1595" tIns="50795" rIns="101595" bIns="50795" numCol="1" rtlCol="0" anchor="ctr" anchorCtr="0" compatLnSpc="1">
            <a:prstTxWarp prst="textNoShape">
              <a:avLst/>
            </a:prstTxWarp>
          </a:bodyPr>
          <a:lstStyle/>
          <a:p>
            <a:pPr algn="ctr" defTabSz="1015365" fontAlgn="auto">
              <a:spcBef>
                <a:spcPts val="0"/>
              </a:spcBef>
              <a:spcAft>
                <a:spcPts val="0"/>
              </a:spcAft>
            </a:pPr>
            <a:r>
              <a:rPr lang="en-US" sz="2700" dirty="0" smtClean="0">
                <a:gradFill>
                  <a:gsLst>
                    <a:gs pos="0">
                      <a:srgbClr val="FFFFFF"/>
                    </a:gs>
                    <a:gs pos="100000">
                      <a:srgbClr val="FFFFFF"/>
                    </a:gs>
                  </a:gsLst>
                  <a:lin ang="5400000" scaled="0"/>
                </a:gradFill>
                <a:latin typeface="Gill Sans Light"/>
                <a:cs typeface="Gill Sans Light"/>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11277" y="2340220"/>
            <a:ext cx="11730044" cy="3244022"/>
          </a:xfrm>
          <a:prstGeom prst="rect">
            <a:avLst/>
          </a:prstGeom>
        </p:spPr>
      </p:pic>
      <p:sp>
        <p:nvSpPr>
          <p:cNvPr id="6" name="Rectangle 5"/>
          <p:cNvSpPr/>
          <p:nvPr userDrawn="1"/>
        </p:nvSpPr>
        <p:spPr bwMode="auto">
          <a:xfrm>
            <a:off x="169322" y="8031216"/>
            <a:ext cx="1579171" cy="871064"/>
          </a:xfrm>
          <a:prstGeom prst="rect">
            <a:avLst/>
          </a:prstGeom>
          <a:solidFill>
            <a:srgbClr val="FEFEFE"/>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1595" tIns="50795" rIns="101595" bIns="50795" numCol="1" rtlCol="0" anchor="ctr" anchorCtr="0" compatLnSpc="1">
            <a:prstTxWarp prst="textNoShape">
              <a:avLst/>
            </a:prstTxWarp>
          </a:bodyPr>
          <a:lstStyle/>
          <a:p>
            <a:pPr algn="ctr" defTabSz="1015365" fontAlgn="auto">
              <a:spcBef>
                <a:spcPts val="0"/>
              </a:spcBef>
              <a:spcAft>
                <a:spcPts val="0"/>
              </a:spcAft>
            </a:pPr>
            <a:r>
              <a:rPr lang="en-US" sz="2700" dirty="0" smtClean="0">
                <a:gradFill>
                  <a:gsLst>
                    <a:gs pos="0">
                      <a:srgbClr val="FFFFFF"/>
                    </a:gs>
                    <a:gs pos="100000">
                      <a:srgbClr val="FFFFFF"/>
                    </a:gs>
                  </a:gsLst>
                  <a:lin ang="5400000" scaled="0"/>
                </a:gradFill>
                <a:latin typeface="Gill Sans Light"/>
                <a:cs typeface="Gill Sans Light"/>
              </a:rPr>
              <a:t> </a:t>
            </a:r>
          </a:p>
        </p:txBody>
      </p:sp>
    </p:spTree>
    <p:extLst>
      <p:ext uri="{BB962C8B-B14F-4D97-AF65-F5344CB8AC3E}">
        <p14:creationId xmlns:p14="http://schemas.microsoft.com/office/powerpoint/2010/main" val="202993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3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2644153" y="2496328"/>
            <a:ext cx="10972800" cy="1337550"/>
          </a:xfrm>
        </p:spPr>
        <p:txBody>
          <a:bodyPr wrap="square" lIns="91415" tIns="91415" rIns="91415" bIns="91415" anchor="ctr" anchorCtr="0">
            <a:noAutofit/>
          </a:bodyPr>
          <a:lstStyle>
            <a:lvl1pPr algn="ctr">
              <a:lnSpc>
                <a:spcPct val="90000"/>
              </a:lnSpc>
              <a:defRPr sz="4800" b="1" spc="0" baseline="0">
                <a:solidFill>
                  <a:srgbClr val="435464"/>
                </a:solidFill>
              </a:defRPr>
            </a:lvl1pPr>
          </a:lstStyle>
          <a:p>
            <a:r>
              <a:rPr lang="en-US" smtClean="0"/>
              <a:t>Click to edit Master title style</a:t>
            </a:r>
            <a:endParaRPr lang="en-US" dirty="0"/>
          </a:p>
        </p:txBody>
      </p:sp>
      <p:sp>
        <p:nvSpPr>
          <p:cNvPr id="5" name="Subtitle 2"/>
          <p:cNvSpPr>
            <a:spLocks noGrp="1"/>
          </p:cNvSpPr>
          <p:nvPr>
            <p:ph type="subTitle" idx="1"/>
          </p:nvPr>
        </p:nvSpPr>
        <p:spPr bwMode="white">
          <a:xfrm>
            <a:off x="2644153" y="3451147"/>
            <a:ext cx="10972800" cy="560788"/>
          </a:xfrm>
        </p:spPr>
        <p:txBody>
          <a:bodyPr wrap="square" lIns="91415" tIns="91415" rIns="91415" bIns="91415">
            <a:spAutoFit/>
          </a:bodyPr>
          <a:lstStyle>
            <a:lvl1pPr marL="0" indent="0" algn="ctr">
              <a:lnSpc>
                <a:spcPct val="90000"/>
              </a:lnSpc>
              <a:spcBef>
                <a:spcPts val="0"/>
              </a:spcBef>
              <a:buNone/>
              <a:defRPr sz="2700">
                <a:solidFill>
                  <a:srgbClr val="435464"/>
                </a:solidFill>
              </a:defRPr>
            </a:lvl1pPr>
            <a:lvl2pPr marL="609211" indent="0" algn="ctr">
              <a:buNone/>
              <a:defRPr>
                <a:solidFill>
                  <a:schemeClr val="tx1">
                    <a:tint val="75000"/>
                  </a:schemeClr>
                </a:solidFill>
              </a:defRPr>
            </a:lvl2pPr>
            <a:lvl3pPr marL="1218419" indent="0" algn="ctr">
              <a:buNone/>
              <a:defRPr>
                <a:solidFill>
                  <a:schemeClr val="tx1">
                    <a:tint val="75000"/>
                  </a:schemeClr>
                </a:solidFill>
              </a:defRPr>
            </a:lvl3pPr>
            <a:lvl4pPr marL="1827630" indent="0" algn="ctr">
              <a:buNone/>
              <a:defRPr>
                <a:solidFill>
                  <a:schemeClr val="tx1">
                    <a:tint val="75000"/>
                  </a:schemeClr>
                </a:solidFill>
              </a:defRPr>
            </a:lvl4pPr>
            <a:lvl5pPr marL="2436845" indent="0" algn="ctr">
              <a:buNone/>
              <a:defRPr>
                <a:solidFill>
                  <a:schemeClr val="tx1">
                    <a:tint val="75000"/>
                  </a:schemeClr>
                </a:solidFill>
              </a:defRPr>
            </a:lvl5pPr>
            <a:lvl6pPr marL="3046063" indent="0" algn="ctr">
              <a:buNone/>
              <a:defRPr>
                <a:solidFill>
                  <a:schemeClr val="tx1">
                    <a:tint val="75000"/>
                  </a:schemeClr>
                </a:solidFill>
              </a:defRPr>
            </a:lvl6pPr>
            <a:lvl7pPr marL="3655259" indent="0" algn="ctr">
              <a:buNone/>
              <a:defRPr>
                <a:solidFill>
                  <a:schemeClr val="tx1">
                    <a:tint val="75000"/>
                  </a:schemeClr>
                </a:solidFill>
              </a:defRPr>
            </a:lvl7pPr>
            <a:lvl8pPr marL="4264478" indent="0" algn="ctr">
              <a:buNone/>
              <a:defRPr>
                <a:solidFill>
                  <a:schemeClr val="tx1">
                    <a:tint val="75000"/>
                  </a:schemeClr>
                </a:solidFill>
              </a:defRPr>
            </a:lvl8pPr>
            <a:lvl9pPr marL="487368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45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2644153" y="2496328"/>
            <a:ext cx="10972800" cy="1337550"/>
          </a:xfrm>
        </p:spPr>
        <p:txBody>
          <a:bodyPr wrap="square" lIns="91415" tIns="91415" rIns="91415" bIns="91415" anchor="ctr" anchorCtr="0">
            <a:noAutofit/>
          </a:bodyPr>
          <a:lstStyle>
            <a:lvl1pPr algn="ctr">
              <a:lnSpc>
                <a:spcPct val="90000"/>
              </a:lnSpc>
              <a:defRPr sz="4800" b="1" spc="0" baseline="0">
                <a:solidFill>
                  <a:srgbClr val="435464"/>
                </a:solidFill>
              </a:defRPr>
            </a:lvl1pPr>
          </a:lstStyle>
          <a:p>
            <a:r>
              <a:rPr lang="en-US" smtClean="0"/>
              <a:t>Click to edit Master title style</a:t>
            </a:r>
            <a:endParaRPr lang="en-US" dirty="0"/>
          </a:p>
        </p:txBody>
      </p:sp>
      <p:sp>
        <p:nvSpPr>
          <p:cNvPr id="5" name="Subtitle 2"/>
          <p:cNvSpPr>
            <a:spLocks noGrp="1"/>
          </p:cNvSpPr>
          <p:nvPr>
            <p:ph type="subTitle" idx="1"/>
          </p:nvPr>
        </p:nvSpPr>
        <p:spPr bwMode="white">
          <a:xfrm>
            <a:off x="2644153" y="3451147"/>
            <a:ext cx="10972800" cy="560788"/>
          </a:xfrm>
        </p:spPr>
        <p:txBody>
          <a:bodyPr wrap="square" lIns="91415" tIns="91415" rIns="91415" bIns="91415">
            <a:spAutoFit/>
          </a:bodyPr>
          <a:lstStyle>
            <a:lvl1pPr marL="0" indent="0" algn="ctr">
              <a:lnSpc>
                <a:spcPct val="90000"/>
              </a:lnSpc>
              <a:spcBef>
                <a:spcPts val="0"/>
              </a:spcBef>
              <a:buNone/>
              <a:defRPr sz="2700">
                <a:solidFill>
                  <a:srgbClr val="435464"/>
                </a:solidFill>
              </a:defRPr>
            </a:lvl1pPr>
            <a:lvl2pPr marL="609211" indent="0" algn="ctr">
              <a:buNone/>
              <a:defRPr>
                <a:solidFill>
                  <a:schemeClr val="tx1">
                    <a:tint val="75000"/>
                  </a:schemeClr>
                </a:solidFill>
              </a:defRPr>
            </a:lvl2pPr>
            <a:lvl3pPr marL="1218419" indent="0" algn="ctr">
              <a:buNone/>
              <a:defRPr>
                <a:solidFill>
                  <a:schemeClr val="tx1">
                    <a:tint val="75000"/>
                  </a:schemeClr>
                </a:solidFill>
              </a:defRPr>
            </a:lvl3pPr>
            <a:lvl4pPr marL="1827630" indent="0" algn="ctr">
              <a:buNone/>
              <a:defRPr>
                <a:solidFill>
                  <a:schemeClr val="tx1">
                    <a:tint val="75000"/>
                  </a:schemeClr>
                </a:solidFill>
              </a:defRPr>
            </a:lvl4pPr>
            <a:lvl5pPr marL="2436845" indent="0" algn="ctr">
              <a:buNone/>
              <a:defRPr>
                <a:solidFill>
                  <a:schemeClr val="tx1">
                    <a:tint val="75000"/>
                  </a:schemeClr>
                </a:solidFill>
              </a:defRPr>
            </a:lvl5pPr>
            <a:lvl6pPr marL="3046063" indent="0" algn="ctr">
              <a:buNone/>
              <a:defRPr>
                <a:solidFill>
                  <a:schemeClr val="tx1">
                    <a:tint val="75000"/>
                  </a:schemeClr>
                </a:solidFill>
              </a:defRPr>
            </a:lvl6pPr>
            <a:lvl7pPr marL="3655259" indent="0" algn="ctr">
              <a:buNone/>
              <a:defRPr>
                <a:solidFill>
                  <a:schemeClr val="tx1">
                    <a:tint val="75000"/>
                  </a:schemeClr>
                </a:solidFill>
              </a:defRPr>
            </a:lvl7pPr>
            <a:lvl8pPr marL="4264478" indent="0" algn="ctr">
              <a:buNone/>
              <a:defRPr>
                <a:solidFill>
                  <a:schemeClr val="tx1">
                    <a:tint val="75000"/>
                  </a:schemeClr>
                </a:solidFill>
              </a:defRPr>
            </a:lvl8pPr>
            <a:lvl9pPr marL="487368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8600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522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8308373"/>
      </p:ext>
    </p:extLst>
  </p:cSld>
  <p:clrMapOvr>
    <a:masterClrMapping/>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20833579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365375" y="1916903"/>
            <a:ext cx="11525333" cy="3036267"/>
          </a:xfrm>
          <a:prstGeom prst="rect">
            <a:avLst/>
          </a:prstGeom>
          <a:noFill/>
          <a:ln>
            <a:noFill/>
          </a:ln>
        </p:spPr>
        <p:txBody>
          <a:bodyPr lIns="121883" tIns="121883" rIns="121883" bIns="121883" anchor="b" anchorCtr="0"/>
          <a:lstStyle>
            <a:lvl1pPr marL="0" marR="0" lvl="0" indent="0" algn="l" rtl="0">
              <a:lnSpc>
                <a:spcPct val="90000"/>
              </a:lnSpc>
              <a:spcBef>
                <a:spcPts val="0"/>
              </a:spcBef>
              <a:spcAft>
                <a:spcPts val="0"/>
              </a:spcAft>
              <a:buClr>
                <a:srgbClr val="435464"/>
              </a:buClr>
              <a:buFont typeface="Cabin"/>
              <a:buNone/>
              <a:defRPr sz="5300" b="0" i="0" u="none" strike="noStrike" cap="none">
                <a:solidFill>
                  <a:srgbClr val="435464"/>
                </a:solidFill>
                <a:latin typeface="Cabin"/>
                <a:ea typeface="Cabin"/>
                <a:cs typeface="Cabin"/>
                <a:sym typeface="Cabin"/>
              </a:defRPr>
            </a:lvl1pPr>
            <a:lvl2pPr marL="0" marR="0" lvl="1" indent="158007"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2pPr>
            <a:lvl3pPr marL="0" marR="0" lvl="2" indent="316015"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3pPr>
            <a:lvl4pPr marL="0" marR="0" lvl="3" indent="451453"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4pPr>
            <a:lvl5pPr marL="0" marR="0" lvl="4" indent="586891"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5pPr>
            <a:lvl6pPr marL="0" marR="0" lvl="5" indent="744898"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6pPr>
            <a:lvl7pPr marL="0" marR="0" lvl="6" indent="925479"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7pPr>
            <a:lvl8pPr marL="0" marR="0" lvl="7" indent="1060914"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8pPr>
            <a:lvl9pPr marL="0" marR="0" lvl="8" indent="1196348"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9pPr>
          </a:lstStyle>
          <a:p>
            <a:endParaRPr/>
          </a:p>
        </p:txBody>
      </p:sp>
      <p:sp>
        <p:nvSpPr>
          <p:cNvPr id="71" name="Shape 71"/>
          <p:cNvSpPr txBox="1">
            <a:spLocks noGrp="1"/>
          </p:cNvSpPr>
          <p:nvPr>
            <p:ph type="body" idx="1"/>
          </p:nvPr>
        </p:nvSpPr>
        <p:spPr>
          <a:xfrm>
            <a:off x="2365375" y="4941090"/>
            <a:ext cx="11525333" cy="1214400"/>
          </a:xfrm>
          <a:prstGeom prst="rect">
            <a:avLst/>
          </a:prstGeom>
          <a:noFill/>
          <a:ln>
            <a:noFill/>
          </a:ln>
        </p:spPr>
        <p:txBody>
          <a:bodyPr lIns="121883" tIns="121883" rIns="121883" bIns="121883" anchor="t" anchorCtr="0"/>
          <a:lstStyle>
            <a:lvl1pPr marL="0" marR="0" lvl="0" indent="0"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1pPr>
            <a:lvl2pPr marL="0" marR="0" lvl="1" indent="158007"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2pPr>
            <a:lvl3pPr marL="0" marR="0" lvl="2" indent="316015"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3pPr>
            <a:lvl4pPr marL="0" marR="0" lvl="3" indent="451453"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4pPr>
            <a:lvl5pPr marL="0" marR="0" lvl="4" indent="586891"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5pPr>
            <a:lvl6pPr marL="1828382" marR="0" lvl="5" indent="158007"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6pPr>
            <a:lvl7pPr marL="2121827" marR="0" lvl="6" indent="135436"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7pPr>
            <a:lvl8pPr marL="2415273" marR="0" lvl="7" indent="112862"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8pPr>
            <a:lvl9pPr marL="2686142" marR="0" lvl="8" indent="158007"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9pPr>
          </a:lstStyle>
          <a:p>
            <a:endParaRPr/>
          </a:p>
        </p:txBody>
      </p:sp>
      <p:sp>
        <p:nvSpPr>
          <p:cNvPr id="72" name="Shape 72"/>
          <p:cNvSpPr txBox="1">
            <a:spLocks noGrp="1"/>
          </p:cNvSpPr>
          <p:nvPr>
            <p:ph type="sldNum" idx="12"/>
          </p:nvPr>
        </p:nvSpPr>
        <p:spPr>
          <a:xfrm>
            <a:off x="7968585" y="8691562"/>
            <a:ext cx="306667" cy="332267"/>
          </a:xfrm>
          <a:prstGeom prst="rect">
            <a:avLst/>
          </a:prstGeom>
          <a:noFill/>
          <a:ln>
            <a:noFill/>
          </a:ln>
        </p:spPr>
        <p:txBody>
          <a:bodyPr lIns="57144" tIns="57144" rIns="57144" bIns="57144" anchor="t" anchorCtr="0">
            <a:noAutofit/>
          </a:bodyPr>
          <a:lstStyle/>
          <a:p>
            <a:pPr algn="ctr" defTabSz="914234" fontAlgn="auto">
              <a:spcBef>
                <a:spcPts val="0"/>
              </a:spcBef>
              <a:spcAft>
                <a:spcPts val="0"/>
              </a:spcAft>
              <a:buClr>
                <a:srgbClr val="535353"/>
              </a:buClr>
              <a:buSzPct val="25000"/>
            </a:pPr>
            <a:fld id="{00000000-1234-1234-1234-123412341234}" type="slidenum">
              <a:rPr lang="en" sz="1600" kern="0" smtClean="0">
                <a:solidFill>
                  <a:srgbClr val="535353"/>
                </a:solidFill>
                <a:latin typeface="Cabin"/>
                <a:ea typeface="Cabin"/>
                <a:cs typeface="Cabin"/>
                <a:sym typeface="Cabin"/>
              </a:rPr>
              <a:pPr algn="ctr" defTabSz="914234" fontAlgn="auto">
                <a:spcBef>
                  <a:spcPts val="0"/>
                </a:spcBef>
                <a:spcAft>
                  <a:spcPts val="0"/>
                </a:spcAft>
                <a:buClr>
                  <a:srgbClr val="535353"/>
                </a:buClr>
                <a:buSzPct val="25000"/>
              </a:pPr>
              <a:t>‹#›</a:t>
            </a:fld>
            <a:endParaRPr lang="en" sz="1600" kern="0">
              <a:solidFill>
                <a:srgbClr val="535353"/>
              </a:solidFill>
              <a:latin typeface="Cabin"/>
              <a:ea typeface="Cabin"/>
              <a:cs typeface="Cabin"/>
              <a:sym typeface="Cabin"/>
            </a:endParaRPr>
          </a:p>
        </p:txBody>
      </p:sp>
    </p:spTree>
    <p:extLst>
      <p:ext uri="{BB962C8B-B14F-4D97-AF65-F5344CB8AC3E}">
        <p14:creationId xmlns:p14="http://schemas.microsoft.com/office/powerpoint/2010/main" val="2130221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2170560" y="3903159"/>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spcAft>
                <a:spcPts val="0"/>
              </a:spcAft>
              <a:buClr>
                <a:srgbClr val="435464"/>
              </a:buClr>
              <a:buFont typeface="Cabin"/>
              <a:buNone/>
              <a:defRPr sz="4800" b="1" i="0" u="none" strike="noStrike" cap="none">
                <a:solidFill>
                  <a:srgbClr val="435464"/>
                </a:solidFill>
                <a:latin typeface="Cabin"/>
                <a:ea typeface="Cabin"/>
                <a:cs typeface="Cabin"/>
                <a:sym typeface="Cabin"/>
              </a:defRPr>
            </a:lvl1pPr>
            <a:lvl2pPr lvl="1" indent="0" rtl="0">
              <a:spcBef>
                <a:spcPts val="0"/>
              </a:spcBef>
              <a:buFont typeface="Arial"/>
              <a:buNone/>
              <a:defRPr sz="2000"/>
            </a:lvl2pPr>
            <a:lvl3pPr lvl="2" indent="0" rtl="0">
              <a:spcBef>
                <a:spcPts val="0"/>
              </a:spcBef>
              <a:buFont typeface="Arial"/>
              <a:buNone/>
              <a:defRPr sz="2000"/>
            </a:lvl3pPr>
            <a:lvl4pPr lvl="3" indent="0" rtl="0">
              <a:spcBef>
                <a:spcPts val="0"/>
              </a:spcBef>
              <a:buFont typeface="Arial"/>
              <a:buNone/>
              <a:defRPr sz="2000"/>
            </a:lvl4pPr>
            <a:lvl5pPr lvl="4" indent="0" rtl="0">
              <a:spcBef>
                <a:spcPts val="0"/>
              </a:spcBef>
              <a:buFont typeface="Arial"/>
              <a:buNone/>
              <a:defRPr sz="2000"/>
            </a:lvl5pPr>
            <a:lvl6pPr lvl="5" indent="0" rtl="0">
              <a:spcBef>
                <a:spcPts val="0"/>
              </a:spcBef>
              <a:buFont typeface="Arial"/>
              <a:buNone/>
              <a:defRPr sz="2000"/>
            </a:lvl6pPr>
            <a:lvl7pPr lvl="6" indent="0" rtl="0">
              <a:spcBef>
                <a:spcPts val="0"/>
              </a:spcBef>
              <a:buFont typeface="Arial"/>
              <a:buNone/>
              <a:defRPr sz="2000"/>
            </a:lvl7pPr>
            <a:lvl8pPr lvl="7" indent="0" rtl="0">
              <a:spcBef>
                <a:spcPts val="0"/>
              </a:spcBef>
              <a:buFont typeface="Arial"/>
              <a:buNone/>
              <a:defRPr sz="2000"/>
            </a:lvl8pPr>
            <a:lvl9pPr lvl="8" indent="0" rtl="0">
              <a:spcBef>
                <a:spcPts val="0"/>
              </a:spcBef>
              <a:buFont typeface="Arial"/>
              <a:buNone/>
              <a:defRPr sz="2000"/>
            </a:lvl9pPr>
          </a:lstStyle>
          <a:p>
            <a:endParaRPr/>
          </a:p>
        </p:txBody>
      </p:sp>
      <p:sp>
        <p:nvSpPr>
          <p:cNvPr id="75" name="Shape 75"/>
          <p:cNvSpPr txBox="1">
            <a:spLocks noGrp="1"/>
          </p:cNvSpPr>
          <p:nvPr>
            <p:ph type="subTitle" idx="1"/>
          </p:nvPr>
        </p:nvSpPr>
        <p:spPr>
          <a:xfrm>
            <a:off x="2562421" y="5052142"/>
            <a:ext cx="10972800" cy="560533"/>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rgbClr val="435464"/>
              </a:buClr>
              <a:buFont typeface="Arial"/>
              <a:buNone/>
              <a:defRPr sz="2700" b="0" i="0" u="none" strike="noStrike" cap="none">
                <a:solidFill>
                  <a:srgbClr val="435464"/>
                </a:solidFill>
                <a:latin typeface="Cabin"/>
                <a:ea typeface="Cabin"/>
                <a:cs typeface="Cabin"/>
                <a:sym typeface="Cabin"/>
              </a:defRPr>
            </a:lvl1pPr>
            <a:lvl2pPr marL="609461" marR="0" lvl="1" indent="-22576" algn="l" rtl="0">
              <a:lnSpc>
                <a:spcPct val="100000"/>
              </a:lnSpc>
              <a:spcBef>
                <a:spcPts val="889"/>
              </a:spcBef>
              <a:spcAft>
                <a:spcPts val="0"/>
              </a:spcAft>
              <a:buClr>
                <a:srgbClr val="888888"/>
              </a:buClr>
              <a:buFont typeface="Merriweather Sans"/>
              <a:buNone/>
              <a:defRPr sz="2700" b="0" i="0" u="none" strike="noStrike" cap="none">
                <a:solidFill>
                  <a:srgbClr val="888888"/>
                </a:solidFill>
                <a:latin typeface="Cabin"/>
                <a:ea typeface="Cabin"/>
                <a:cs typeface="Cabin"/>
                <a:sym typeface="Cabin"/>
              </a:defRPr>
            </a:lvl2pPr>
            <a:lvl3pPr marL="1218921" marR="0" lvl="2" indent="-22576" algn="l" rtl="0">
              <a:lnSpc>
                <a:spcPct val="100000"/>
              </a:lnSpc>
              <a:spcBef>
                <a:spcPts val="889"/>
              </a:spcBef>
              <a:spcAft>
                <a:spcPts val="0"/>
              </a:spcAft>
              <a:buClr>
                <a:srgbClr val="888888"/>
              </a:buClr>
              <a:buFont typeface="Merriweather Sans"/>
              <a:buNone/>
              <a:defRPr sz="2300" b="0" i="0" u="none" strike="noStrike" cap="none">
                <a:solidFill>
                  <a:srgbClr val="888888"/>
                </a:solidFill>
                <a:latin typeface="Cabin"/>
                <a:ea typeface="Cabin"/>
                <a:cs typeface="Cabin"/>
                <a:sym typeface="Cabin"/>
              </a:defRPr>
            </a:lvl3pPr>
            <a:lvl4pPr marL="1828382" marR="0" lvl="3"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4pPr>
            <a:lvl5pPr marL="2437842" marR="0" lvl="4"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5pPr>
            <a:lvl6pPr marL="3047303" marR="0" lvl="5"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6pPr>
            <a:lvl7pPr marL="3656763" marR="0" lvl="6"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7pPr>
            <a:lvl8pPr marL="4266224" marR="0" lvl="7"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8pPr>
            <a:lvl9pPr marL="4875685" marR="0" lvl="8" indent="0"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9pPr>
          </a:lstStyle>
          <a:p>
            <a:endParaRPr/>
          </a:p>
        </p:txBody>
      </p:sp>
      <p:pic>
        <p:nvPicPr>
          <p:cNvPr id="76" name="Shape 7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555310" y="471339"/>
            <a:ext cx="2933333" cy="2900800"/>
          </a:xfrm>
          <a:prstGeom prst="rect">
            <a:avLst/>
          </a:prstGeom>
          <a:noFill/>
          <a:ln>
            <a:noFill/>
          </a:ln>
        </p:spPr>
      </p:pic>
    </p:spTree>
    <p:extLst>
      <p:ext uri="{BB962C8B-B14F-4D97-AF65-F5344CB8AC3E}">
        <p14:creationId xmlns:p14="http://schemas.microsoft.com/office/powerpoint/2010/main" val="1697685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Title Slide">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2170560" y="3903159"/>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spcAft>
                <a:spcPts val="0"/>
              </a:spcAft>
              <a:buClr>
                <a:srgbClr val="435464"/>
              </a:buClr>
              <a:buFont typeface="Cabin"/>
              <a:buNone/>
              <a:defRPr sz="4800" b="1" i="0" u="none" strike="noStrike" cap="none">
                <a:solidFill>
                  <a:srgbClr val="435464"/>
                </a:solidFill>
                <a:latin typeface="Cabin"/>
                <a:ea typeface="Cabin"/>
                <a:cs typeface="Cabin"/>
                <a:sym typeface="Cabin"/>
              </a:defRPr>
            </a:lvl1pPr>
            <a:lvl2pPr lvl="1" indent="0" rtl="0">
              <a:spcBef>
                <a:spcPts val="0"/>
              </a:spcBef>
              <a:buFont typeface="Arial"/>
              <a:buNone/>
              <a:defRPr sz="2000"/>
            </a:lvl2pPr>
            <a:lvl3pPr lvl="2" indent="0" rtl="0">
              <a:spcBef>
                <a:spcPts val="0"/>
              </a:spcBef>
              <a:buFont typeface="Arial"/>
              <a:buNone/>
              <a:defRPr sz="2000"/>
            </a:lvl3pPr>
            <a:lvl4pPr lvl="3" indent="0" rtl="0">
              <a:spcBef>
                <a:spcPts val="0"/>
              </a:spcBef>
              <a:buFont typeface="Arial"/>
              <a:buNone/>
              <a:defRPr sz="2000"/>
            </a:lvl4pPr>
            <a:lvl5pPr lvl="4" indent="0" rtl="0">
              <a:spcBef>
                <a:spcPts val="0"/>
              </a:spcBef>
              <a:buFont typeface="Arial"/>
              <a:buNone/>
              <a:defRPr sz="2000"/>
            </a:lvl5pPr>
            <a:lvl6pPr lvl="5" indent="0" rtl="0">
              <a:spcBef>
                <a:spcPts val="0"/>
              </a:spcBef>
              <a:buFont typeface="Arial"/>
              <a:buNone/>
              <a:defRPr sz="2000"/>
            </a:lvl6pPr>
            <a:lvl7pPr lvl="6" indent="0" rtl="0">
              <a:spcBef>
                <a:spcPts val="0"/>
              </a:spcBef>
              <a:buFont typeface="Arial"/>
              <a:buNone/>
              <a:defRPr sz="2000"/>
            </a:lvl7pPr>
            <a:lvl8pPr lvl="7" indent="0" rtl="0">
              <a:spcBef>
                <a:spcPts val="0"/>
              </a:spcBef>
              <a:buFont typeface="Arial"/>
              <a:buNone/>
              <a:defRPr sz="2000"/>
            </a:lvl8pPr>
            <a:lvl9pPr lvl="8" indent="0" rtl="0">
              <a:spcBef>
                <a:spcPts val="0"/>
              </a:spcBef>
              <a:buFont typeface="Arial"/>
              <a:buNone/>
              <a:defRPr sz="2000"/>
            </a:lvl9pPr>
          </a:lstStyle>
          <a:p>
            <a:endParaRPr/>
          </a:p>
        </p:txBody>
      </p:sp>
      <p:sp>
        <p:nvSpPr>
          <p:cNvPr id="85" name="Shape 85"/>
          <p:cNvSpPr txBox="1">
            <a:spLocks noGrp="1"/>
          </p:cNvSpPr>
          <p:nvPr>
            <p:ph type="subTitle" idx="1"/>
          </p:nvPr>
        </p:nvSpPr>
        <p:spPr>
          <a:xfrm>
            <a:off x="2562421" y="5052142"/>
            <a:ext cx="10972800" cy="560533"/>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rgbClr val="435464"/>
              </a:buClr>
              <a:buFont typeface="Arial"/>
              <a:buNone/>
              <a:defRPr sz="2700" b="0" i="0" u="none" strike="noStrike" cap="none">
                <a:solidFill>
                  <a:srgbClr val="435464"/>
                </a:solidFill>
                <a:latin typeface="Cabin"/>
                <a:ea typeface="Cabin"/>
                <a:cs typeface="Cabin"/>
                <a:sym typeface="Cabin"/>
              </a:defRPr>
            </a:lvl1pPr>
            <a:lvl2pPr marL="609461" marR="0" lvl="1" indent="-22576" algn="l" rtl="0">
              <a:lnSpc>
                <a:spcPct val="100000"/>
              </a:lnSpc>
              <a:spcBef>
                <a:spcPts val="889"/>
              </a:spcBef>
              <a:spcAft>
                <a:spcPts val="0"/>
              </a:spcAft>
              <a:buClr>
                <a:srgbClr val="888888"/>
              </a:buClr>
              <a:buFont typeface="Merriweather Sans"/>
              <a:buNone/>
              <a:defRPr sz="2700" b="0" i="0" u="none" strike="noStrike" cap="none">
                <a:solidFill>
                  <a:srgbClr val="888888"/>
                </a:solidFill>
                <a:latin typeface="Cabin"/>
                <a:ea typeface="Cabin"/>
                <a:cs typeface="Cabin"/>
                <a:sym typeface="Cabin"/>
              </a:defRPr>
            </a:lvl2pPr>
            <a:lvl3pPr marL="1218921" marR="0" lvl="2" indent="-22576" algn="l" rtl="0">
              <a:lnSpc>
                <a:spcPct val="100000"/>
              </a:lnSpc>
              <a:spcBef>
                <a:spcPts val="889"/>
              </a:spcBef>
              <a:spcAft>
                <a:spcPts val="0"/>
              </a:spcAft>
              <a:buClr>
                <a:srgbClr val="888888"/>
              </a:buClr>
              <a:buFont typeface="Merriweather Sans"/>
              <a:buNone/>
              <a:defRPr sz="2300" b="0" i="0" u="none" strike="noStrike" cap="none">
                <a:solidFill>
                  <a:srgbClr val="888888"/>
                </a:solidFill>
                <a:latin typeface="Cabin"/>
                <a:ea typeface="Cabin"/>
                <a:cs typeface="Cabin"/>
                <a:sym typeface="Cabin"/>
              </a:defRPr>
            </a:lvl3pPr>
            <a:lvl4pPr marL="1828382" marR="0" lvl="3"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4pPr>
            <a:lvl5pPr marL="2437842" marR="0" lvl="4"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5pPr>
            <a:lvl6pPr marL="3047303" marR="0" lvl="5"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6pPr>
            <a:lvl7pPr marL="3656763" marR="0" lvl="6"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7pPr>
            <a:lvl8pPr marL="4266224" marR="0" lvl="7"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8pPr>
            <a:lvl9pPr marL="4875685" marR="0" lvl="8" indent="0"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9pPr>
          </a:lstStyle>
          <a:p>
            <a:endParaRPr/>
          </a:p>
        </p:txBody>
      </p:sp>
      <p:pic>
        <p:nvPicPr>
          <p:cNvPr id="86" name="Shape 8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555310" y="471339"/>
            <a:ext cx="2933333" cy="2900800"/>
          </a:xfrm>
          <a:prstGeom prst="rect">
            <a:avLst/>
          </a:prstGeom>
          <a:noFill/>
          <a:ln>
            <a:noFill/>
          </a:ln>
        </p:spPr>
      </p:pic>
    </p:spTree>
    <p:extLst>
      <p:ext uri="{BB962C8B-B14F-4D97-AF65-F5344CB8AC3E}">
        <p14:creationId xmlns:p14="http://schemas.microsoft.com/office/powerpoint/2010/main" val="2512535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77333" y="3234446"/>
            <a:ext cx="12207467" cy="1337600"/>
          </a:xfrm>
          <a:prstGeom prst="rect">
            <a:avLst/>
          </a:prstGeom>
          <a:noFill/>
          <a:ln>
            <a:noFill/>
          </a:ln>
        </p:spPr>
        <p:txBody>
          <a:bodyPr lIns="121883" tIns="121883" rIns="121883" bIns="121883" anchor="b" anchorCtr="0"/>
          <a:lstStyle>
            <a:lvl1pPr marL="0" marR="0" lvl="0" indent="0" algn="l" rtl="0">
              <a:lnSpc>
                <a:spcPct val="90000"/>
              </a:lnSpc>
              <a:spcBef>
                <a:spcPts val="0"/>
              </a:spcBef>
              <a:spcAft>
                <a:spcPts val="0"/>
              </a:spcAft>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98" name="Shape 98"/>
          <p:cNvSpPr txBox="1">
            <a:spLocks noGrp="1"/>
          </p:cNvSpPr>
          <p:nvPr>
            <p:ph type="subTitle" idx="1"/>
          </p:nvPr>
        </p:nvSpPr>
        <p:spPr>
          <a:xfrm>
            <a:off x="677333" y="4572001"/>
            <a:ext cx="12207467"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99" name="Shape 99"/>
          <p:cNvSpPr txBox="1">
            <a:spLocks noGrp="1"/>
          </p:cNvSpPr>
          <p:nvPr>
            <p:ph type="body" idx="2"/>
          </p:nvPr>
        </p:nvSpPr>
        <p:spPr>
          <a:xfrm>
            <a:off x="677333" y="6176334"/>
            <a:ext cx="12207467" cy="541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15"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461" marR="0" lvl="2" indent="-22576"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186"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0914"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00" name="Shape 100"/>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2" y="6055909"/>
            <a:ext cx="2529067" cy="2478400"/>
          </a:xfrm>
          <a:prstGeom prst="rect">
            <a:avLst/>
          </a:prstGeom>
          <a:noFill/>
          <a:ln>
            <a:noFill/>
          </a:ln>
        </p:spPr>
      </p:pic>
    </p:spTree>
    <p:extLst>
      <p:ext uri="{BB962C8B-B14F-4D97-AF65-F5344CB8AC3E}">
        <p14:creationId xmlns:p14="http://schemas.microsoft.com/office/powerpoint/2010/main" val="3316368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Bullets">
    <p:bg>
      <p:bgPr>
        <a:solidFill>
          <a:schemeClr val="lt1"/>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77336" y="609596"/>
            <a:ext cx="92437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103" name="Shape 103"/>
          <p:cNvSpPr txBox="1">
            <a:spLocks noGrp="1"/>
          </p:cNvSpPr>
          <p:nvPr>
            <p:ph type="body" idx="1"/>
          </p:nvPr>
        </p:nvSpPr>
        <p:spPr>
          <a:xfrm>
            <a:off x="677336" y="2438400"/>
            <a:ext cx="9243733"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104" name="Shape 104"/>
          <p:cNvSpPr/>
          <p:nvPr/>
        </p:nvSpPr>
        <p:spPr>
          <a:xfrm>
            <a:off x="9920853" y="649"/>
            <a:ext cx="6334932" cy="9142933"/>
          </a:xfrm>
          <a:prstGeom prst="rect">
            <a:avLst/>
          </a:prstGeom>
          <a:solidFill>
            <a:schemeClr val="accent1"/>
          </a:solidFill>
          <a:ln>
            <a:noFill/>
          </a:ln>
        </p:spPr>
        <p:txBody>
          <a:bodyPr lIns="597465" tIns="2270413" rIns="121883" bIns="60922" anchor="t" anchorCtr="0">
            <a:noAutofit/>
          </a:bodyPr>
          <a:lstStyle/>
          <a:p>
            <a:pPr defTabSz="914234"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87229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110"/>
        <p:cNvGrpSpPr/>
        <p:nvPr/>
      </p:nvGrpSpPr>
      <p:grpSpPr>
        <a:xfrm>
          <a:off x="0" y="0"/>
          <a:ext cx="0" cy="0"/>
          <a:chOff x="0" y="0"/>
          <a:chExt cx="0" cy="0"/>
        </a:xfrm>
      </p:grpSpPr>
      <p:pic>
        <p:nvPicPr>
          <p:cNvPr id="111" name="Shape 111"/>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240131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ullets">
    <p:bg>
      <p:bgPr>
        <a:solidFill>
          <a:schemeClr val="lt1"/>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115" name="Shape 115"/>
          <p:cNvSpPr txBox="1">
            <a:spLocks noGrp="1"/>
          </p:cNvSpPr>
          <p:nvPr>
            <p:ph type="body" idx="1"/>
          </p:nvPr>
        </p:nvSpPr>
        <p:spPr>
          <a:xfrm>
            <a:off x="677333" y="2438400"/>
            <a:ext cx="14898667"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16" name="Shape 11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7"/>
            <a:ext cx="542400" cy="536533"/>
          </a:xfrm>
          <a:prstGeom prst="rect">
            <a:avLst/>
          </a:prstGeom>
          <a:noFill/>
          <a:ln>
            <a:noFill/>
          </a:ln>
        </p:spPr>
      </p:pic>
    </p:spTree>
    <p:extLst>
      <p:ext uri="{BB962C8B-B14F-4D97-AF65-F5344CB8AC3E}">
        <p14:creationId xmlns:p14="http://schemas.microsoft.com/office/powerpoint/2010/main" val="26970887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ullets">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None/>
              <a:defRPr b="0" i="0" u="none" strike="noStrike" cap="none">
                <a:solidFill>
                  <a:schemeClr val="accent2"/>
                </a:solidFill>
              </a:defRPr>
            </a:lvl1pPr>
            <a:lvl2pPr lvl="1" indent="0" rtl="0">
              <a:spcBef>
                <a:spcPts val="0"/>
              </a:spcBef>
              <a:buSzPct val="100000"/>
              <a:buFont typeface="Raleway"/>
              <a:buNone/>
              <a:defRPr sz="5300">
                <a:latin typeface="Raleway"/>
                <a:ea typeface="Raleway"/>
                <a:cs typeface="Raleway"/>
                <a:sym typeface="Raleway"/>
              </a:defRPr>
            </a:lvl2pPr>
            <a:lvl3pPr lvl="2" indent="0" rtl="0">
              <a:spcBef>
                <a:spcPts val="0"/>
              </a:spcBef>
              <a:buSzPct val="100000"/>
              <a:buFont typeface="Raleway"/>
              <a:buNone/>
              <a:defRPr sz="5300">
                <a:latin typeface="Raleway"/>
                <a:ea typeface="Raleway"/>
                <a:cs typeface="Raleway"/>
                <a:sym typeface="Raleway"/>
              </a:defRPr>
            </a:lvl3pPr>
            <a:lvl4pPr lvl="3" indent="0" rtl="0">
              <a:spcBef>
                <a:spcPts val="0"/>
              </a:spcBef>
              <a:buSzPct val="100000"/>
              <a:buFont typeface="Raleway"/>
              <a:buNone/>
              <a:defRPr sz="5300">
                <a:latin typeface="Raleway"/>
                <a:ea typeface="Raleway"/>
                <a:cs typeface="Raleway"/>
                <a:sym typeface="Raleway"/>
              </a:defRPr>
            </a:lvl4pPr>
            <a:lvl5pPr lvl="4" indent="0" rtl="0">
              <a:spcBef>
                <a:spcPts val="0"/>
              </a:spcBef>
              <a:buSzPct val="100000"/>
              <a:buFont typeface="Raleway"/>
              <a:buNone/>
              <a:defRPr sz="5300">
                <a:latin typeface="Raleway"/>
                <a:ea typeface="Raleway"/>
                <a:cs typeface="Raleway"/>
                <a:sym typeface="Raleway"/>
              </a:defRPr>
            </a:lvl5pPr>
            <a:lvl6pPr lvl="5" indent="0" rtl="0">
              <a:spcBef>
                <a:spcPts val="0"/>
              </a:spcBef>
              <a:buSzPct val="100000"/>
              <a:buFont typeface="Raleway"/>
              <a:buNone/>
              <a:defRPr sz="5300">
                <a:latin typeface="Raleway"/>
                <a:ea typeface="Raleway"/>
                <a:cs typeface="Raleway"/>
                <a:sym typeface="Raleway"/>
              </a:defRPr>
            </a:lvl6pPr>
            <a:lvl7pPr lvl="6" indent="0" rtl="0">
              <a:spcBef>
                <a:spcPts val="0"/>
              </a:spcBef>
              <a:buSzPct val="100000"/>
              <a:buFont typeface="Raleway"/>
              <a:buNone/>
              <a:defRPr sz="5300">
                <a:latin typeface="Raleway"/>
                <a:ea typeface="Raleway"/>
                <a:cs typeface="Raleway"/>
                <a:sym typeface="Raleway"/>
              </a:defRPr>
            </a:lvl7pPr>
            <a:lvl8pPr lvl="7" indent="0" rtl="0">
              <a:spcBef>
                <a:spcPts val="0"/>
              </a:spcBef>
              <a:buSzPct val="100000"/>
              <a:buFont typeface="Raleway"/>
              <a:buNone/>
              <a:defRPr sz="5300">
                <a:latin typeface="Raleway"/>
                <a:ea typeface="Raleway"/>
                <a:cs typeface="Raleway"/>
                <a:sym typeface="Raleway"/>
              </a:defRPr>
            </a:lvl8pPr>
            <a:lvl9pPr lvl="8" indent="0" rtl="0">
              <a:spcBef>
                <a:spcPts val="0"/>
              </a:spcBef>
              <a:buSzPct val="100000"/>
              <a:buFont typeface="Raleway"/>
              <a:buNone/>
              <a:defRPr sz="5300">
                <a:latin typeface="Raleway"/>
                <a:ea typeface="Raleway"/>
                <a:cs typeface="Raleway"/>
                <a:sym typeface="Raleway"/>
              </a:defRPr>
            </a:lvl9pPr>
          </a:lstStyle>
          <a:p>
            <a:endParaRPr/>
          </a:p>
        </p:txBody>
      </p:sp>
      <p:sp>
        <p:nvSpPr>
          <p:cNvPr id="10" name="Shape 10"/>
          <p:cNvSpPr txBox="1">
            <a:spLocks noGrp="1"/>
          </p:cNvSpPr>
          <p:nvPr>
            <p:ph type="body" idx="1"/>
          </p:nvPr>
        </p:nvSpPr>
        <p:spPr>
          <a:xfrm>
            <a:off x="677333" y="2438400"/>
            <a:ext cx="14898667"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1" name="Shape 1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3751715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Divider Slide">
    <p:bg>
      <p:bgPr>
        <a:solidFill>
          <a:schemeClr val="accent2"/>
        </a:solidFill>
        <a:effectLst/>
      </p:bgPr>
    </p:bg>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77333" y="3234448"/>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0" name="Shape 20"/>
          <p:cNvSpPr txBox="1">
            <a:spLocks noGrp="1"/>
          </p:cNvSpPr>
          <p:nvPr>
            <p:ph type="subTitle" idx="1"/>
          </p:nvPr>
        </p:nvSpPr>
        <p:spPr>
          <a:xfrm>
            <a:off x="677333" y="5437631"/>
            <a:ext cx="10972800"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7163603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3" name="Shape 23"/>
          <p:cNvSpPr txBox="1">
            <a:spLocks noGrp="1"/>
          </p:cNvSpPr>
          <p:nvPr>
            <p:ph type="body" idx="1"/>
          </p:nvPr>
        </p:nvSpPr>
        <p:spPr>
          <a:xfrm>
            <a:off x="677336" y="1969022"/>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24" name="Shape 24"/>
          <p:cNvSpPr/>
          <p:nvPr/>
        </p:nvSpPr>
        <p:spPr>
          <a:xfrm>
            <a:off x="0" y="6364222"/>
            <a:ext cx="16256000" cy="2779733"/>
          </a:xfrm>
          <a:prstGeom prst="rect">
            <a:avLst/>
          </a:prstGeom>
          <a:solidFill>
            <a:schemeClr val="accent2"/>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25" name="Shape 25"/>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27286309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677333" y="3234448"/>
            <a:ext cx="12207467" cy="1337600"/>
          </a:xfrm>
          <a:prstGeom prst="rect">
            <a:avLst/>
          </a:prstGeom>
          <a:noFill/>
          <a:ln>
            <a:noFill/>
          </a:ln>
        </p:spPr>
        <p:txBody>
          <a:bodyPr lIns="121883" tIns="121883" rIns="121883" bIns="121883" anchor="b" anchorCtr="0"/>
          <a:lstStyle>
            <a:lvl1pPr marL="0" marR="0" lvl="0" indent="0" algn="l" rtl="0">
              <a:lnSpc>
                <a:spcPct val="90000"/>
              </a:lnSpc>
              <a:spcBef>
                <a:spcPts val="0"/>
              </a:spcBef>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2" name="Shape 32"/>
          <p:cNvSpPr txBox="1">
            <a:spLocks noGrp="1"/>
          </p:cNvSpPr>
          <p:nvPr>
            <p:ph type="subTitle" idx="1"/>
          </p:nvPr>
        </p:nvSpPr>
        <p:spPr>
          <a:xfrm>
            <a:off x="677333" y="4572001"/>
            <a:ext cx="12207467"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33" name="Shape 33"/>
          <p:cNvSpPr txBox="1">
            <a:spLocks noGrp="1"/>
          </p:cNvSpPr>
          <p:nvPr>
            <p:ph type="body" idx="2"/>
          </p:nvPr>
        </p:nvSpPr>
        <p:spPr>
          <a:xfrm>
            <a:off x="677333" y="6176334"/>
            <a:ext cx="12207467" cy="541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15"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461" marR="0" lvl="2"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186"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0914"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34" name="Shape 34"/>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4" y="6055909"/>
            <a:ext cx="2529067" cy="2478400"/>
          </a:xfrm>
          <a:prstGeom prst="rect">
            <a:avLst/>
          </a:prstGeom>
          <a:noFill/>
          <a:ln>
            <a:noFill/>
          </a:ln>
        </p:spPr>
      </p:pic>
    </p:spTree>
    <p:extLst>
      <p:ext uri="{BB962C8B-B14F-4D97-AF65-F5344CB8AC3E}">
        <p14:creationId xmlns:p14="http://schemas.microsoft.com/office/powerpoint/2010/main" val="3359317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ivider Slide">
    <p:bg>
      <p:bgPr>
        <a:solidFill>
          <a:schemeClr val="accen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677333" y="3234448"/>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7" name="Shape 37"/>
          <p:cNvSpPr txBox="1">
            <a:spLocks noGrp="1"/>
          </p:cNvSpPr>
          <p:nvPr>
            <p:ph type="subTitle" idx="1"/>
          </p:nvPr>
        </p:nvSpPr>
        <p:spPr>
          <a:xfrm>
            <a:off x="677333" y="5437631"/>
            <a:ext cx="10972800"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8100174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33106577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51" name="Shape 51"/>
          <p:cNvSpPr txBox="1">
            <a:spLocks noGrp="1"/>
          </p:cNvSpPr>
          <p:nvPr>
            <p:ph type="body" idx="1"/>
          </p:nvPr>
        </p:nvSpPr>
        <p:spPr>
          <a:xfrm>
            <a:off x="677336" y="1841632"/>
            <a:ext cx="14901333" cy="5768000"/>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52" name="Shape 52"/>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31073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Logo Middle">
    <p:spTree>
      <p:nvGrpSpPr>
        <p:cNvPr id="1" name="Shape 56"/>
        <p:cNvGrpSpPr/>
        <p:nvPr/>
      </p:nvGrpSpPr>
      <p:grpSpPr>
        <a:xfrm>
          <a:off x="0" y="0"/>
          <a:ext cx="0" cy="0"/>
          <a:chOff x="0" y="0"/>
          <a:chExt cx="0" cy="0"/>
        </a:xfrm>
      </p:grpSpPr>
      <p:pic>
        <p:nvPicPr>
          <p:cNvPr id="57" name="Shape 57" descr="plain transparent logo.png"/>
          <p:cNvPicPr preferRelativeResize="0"/>
          <p:nvPr/>
        </p:nvPicPr>
        <p:blipFill rotWithShape="1">
          <a:blip r:embed="rId2">
            <a:alphaModFix/>
          </a:blip>
          <a:srcRect/>
          <a:stretch/>
        </p:blipFill>
        <p:spPr>
          <a:xfrm>
            <a:off x="5339319" y="1753223"/>
            <a:ext cx="5563733" cy="5501867"/>
          </a:xfrm>
          <a:prstGeom prst="rect">
            <a:avLst/>
          </a:prstGeom>
          <a:noFill/>
          <a:ln>
            <a:noFill/>
          </a:ln>
        </p:spPr>
      </p:pic>
      <p:sp>
        <p:nvSpPr>
          <p:cNvPr id="58" name="Shape 58"/>
          <p:cNvSpPr/>
          <p:nvPr/>
        </p:nvSpPr>
        <p:spPr>
          <a:xfrm>
            <a:off x="15138879" y="8031215"/>
            <a:ext cx="906133" cy="870933"/>
          </a:xfrm>
          <a:prstGeom prst="rect">
            <a:avLst/>
          </a:prstGeom>
          <a:solidFill>
            <a:srgbClr val="FEFEFE"/>
          </a:solidFill>
          <a:ln>
            <a:noFill/>
          </a:ln>
        </p:spPr>
        <p:txBody>
          <a:bodyPr lIns="101577" tIns="50791" rIns="101577" bIns="50791" anchor="ctr" anchorCtr="0">
            <a:noAutofit/>
          </a:bodyPr>
          <a:lstStyle/>
          <a:p>
            <a:pPr algn="ctr" defTabSz="914273" fontAlgn="auto">
              <a:spcBef>
                <a:spcPts val="0"/>
              </a:spcBef>
              <a:spcAft>
                <a:spcPts val="0"/>
              </a:spcAft>
              <a:buSzPct val="25000"/>
            </a:pPr>
            <a:r>
              <a:rPr lang="en-US" sz="2700" kern="0">
                <a:solidFill>
                  <a:srgbClr val="FFFFFF"/>
                </a:solidFill>
                <a:latin typeface="Gill Sans"/>
                <a:ea typeface="Gill Sans"/>
                <a:cs typeface="Gill Sans"/>
                <a:sym typeface="Gill Sans"/>
              </a:rPr>
              <a:t> </a:t>
            </a:r>
          </a:p>
        </p:txBody>
      </p:sp>
    </p:spTree>
    <p:extLst>
      <p:ext uri="{BB962C8B-B14F-4D97-AF65-F5344CB8AC3E}">
        <p14:creationId xmlns:p14="http://schemas.microsoft.com/office/powerpoint/2010/main" val="276377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220585"/>
      </p:ext>
    </p:extLst>
  </p:cSld>
  <p:clrMapOvr>
    <a:masterClrMapping/>
  </p:clrMapOvr>
  <p:transition xmlns:p14="http://schemas.microsoft.com/office/powerpoint/2010/mai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3741958"/>
      </p:ext>
    </p:extLst>
  </p:cSld>
  <p:clrMapOvr>
    <a:masterClrMapping/>
  </p:clrMapOvr>
  <p:transition xmlns:p14="http://schemas.microsoft.com/office/powerpoint/2010/mai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8574307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0706418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421755591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578078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60808927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0445706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3175153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6553838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150701431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818940"/>
      </p:ext>
    </p:extLst>
  </p:cSld>
  <p:clrMapOvr>
    <a:masterClrMapping/>
  </p:clrMapOvr>
  <p:transition xmlns:p14="http://schemas.microsoft.com/office/powerpoint/2010/mai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70761839"/>
      </p:ext>
    </p:extLst>
  </p:cSld>
  <p:clrMapOvr>
    <a:masterClrMapping/>
  </p:clrMapOvr>
  <p:transition xmlns:p14="http://schemas.microsoft.com/office/powerpoint/2010/mai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8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3649248"/>
      </p:ext>
    </p:extLst>
  </p:cSld>
  <p:clrMapOvr>
    <a:masterClrMapping/>
  </p:clrMapOvr>
  <p:transition xmlns:p14="http://schemas.microsoft.com/office/powerpoint/2010/mai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32580228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30305201"/>
      </p:ext>
    </p:extLst>
  </p:cSld>
  <p:clrMapOvr>
    <a:masterClrMapping/>
  </p:clrMapOvr>
  <p:transition xmlns:p14="http://schemas.microsoft.com/office/powerpoint/2010/mai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6924153"/>
      </p:ext>
    </p:extLst>
  </p:cSld>
  <p:clrMapOvr>
    <a:masterClrMapping/>
  </p:clrMapOvr>
  <p:transition xmlns:p14="http://schemas.microsoft.com/office/powerpoint/2010/mai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3542731839"/>
      </p:ext>
    </p:extLst>
  </p:cSld>
  <p:clrMapOvr>
    <a:masterClrMapping/>
  </p:clrMapOvr>
  <p:transition xmlns:p14="http://schemas.microsoft.com/office/powerpoint/2010/mai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773787"/>
      </p:ext>
    </p:extLst>
  </p:cSld>
  <p:clrMapOvr>
    <a:masterClrMapping/>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2515461"/>
      </p:ext>
    </p:extLst>
  </p:cSld>
  <p:clrMapOvr>
    <a:masterClrMapping/>
  </p:clrMapOvr>
  <p:transition xmlns:p14="http://schemas.microsoft.com/office/powerpoint/2010/mai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77627783"/>
      </p:ext>
    </p:extLst>
  </p:cSld>
  <p:clrMapOvr>
    <a:masterClrMapping/>
  </p:clrMapOvr>
  <p:transition xmlns:p14="http://schemas.microsoft.com/office/powerpoint/2010/mai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615688583"/>
      </p:ext>
    </p:extLst>
  </p:cSld>
  <p:clrMapOvr>
    <a:masterClrMapping/>
  </p:clrMapOvr>
  <p:transition xmlns:p14="http://schemas.microsoft.com/office/powerpoint/2010/mai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4214550206"/>
      </p:ext>
    </p:extLst>
  </p:cSld>
  <p:clrMapOvr>
    <a:masterClrMapping/>
  </p:clrMapOvr>
  <p:transition xmlns:p14="http://schemas.microsoft.com/office/powerpoint/2010/mai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52516011"/>
      </p:ext>
    </p:extLst>
  </p:cSld>
  <p:clrMapOvr>
    <a:masterClrMapping/>
  </p:clrMapOvr>
  <p:transition xmlns:p14="http://schemas.microsoft.com/office/powerpoint/2010/mai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49944033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13377472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89" name="Shape 89"/>
          <p:cNvSpPr txBox="1">
            <a:spLocks noGrp="1"/>
          </p:cNvSpPr>
          <p:nvPr>
            <p:ph type="body" idx="1"/>
          </p:nvPr>
        </p:nvSpPr>
        <p:spPr>
          <a:xfrm>
            <a:off x="677336" y="1969022"/>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90" name="Shape 90"/>
          <p:cNvSpPr/>
          <p:nvPr/>
        </p:nvSpPr>
        <p:spPr>
          <a:xfrm>
            <a:off x="0" y="6364222"/>
            <a:ext cx="16256000" cy="2779733"/>
          </a:xfrm>
          <a:prstGeom prst="rect">
            <a:avLst/>
          </a:prstGeom>
          <a:solidFill>
            <a:schemeClr val="accent2"/>
          </a:solidFill>
          <a:ln>
            <a:noFill/>
          </a:ln>
        </p:spPr>
        <p:txBody>
          <a:bodyPr lIns="597465" tIns="2270413" rIns="121883" bIns="60922" anchor="t" anchorCtr="0">
            <a:noAutofit/>
          </a:bodyPr>
          <a:lstStyle/>
          <a:p>
            <a:pPr defTabSz="914234"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91" name="Shape 9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7"/>
            <a:ext cx="542400" cy="536533"/>
          </a:xfrm>
          <a:prstGeom prst="rect">
            <a:avLst/>
          </a:prstGeom>
          <a:noFill/>
          <a:ln>
            <a:noFill/>
          </a:ln>
        </p:spPr>
      </p:pic>
    </p:spTree>
    <p:extLst>
      <p:ext uri="{BB962C8B-B14F-4D97-AF65-F5344CB8AC3E}">
        <p14:creationId xmlns:p14="http://schemas.microsoft.com/office/powerpoint/2010/main" val="15220498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55003"/>
      </p:ext>
    </p:extLst>
  </p:cSld>
  <p:clrMapOvr>
    <a:masterClrMapping/>
  </p:clrMapOvr>
  <p:transition xmlns:p14="http://schemas.microsoft.com/office/powerpoint/2010/mai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0371135"/>
      </p:ext>
    </p:extLst>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110559003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63438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323835194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115305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595965804"/>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3459646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51076321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118023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55650457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7307"/>
      </p:ext>
    </p:extLst>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5229837"/>
      </p:ext>
    </p:extLst>
  </p:cSld>
  <p:clrMapOvr>
    <a:masterClrMapping/>
  </p:clrMapOvr>
  <p:transition xmlns:p14="http://schemas.microsoft.com/office/powerpoint/2010/mai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178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949546362"/>
      </p:ext>
    </p:extLst>
  </p:cSld>
  <p:clrMapOvr>
    <a:masterClrMapping/>
  </p:clrMapOvr>
  <p:transition xmlns:p14="http://schemas.microsoft.com/office/powerpoint/2010/mai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5573445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99159094"/>
      </p:ext>
    </p:extLst>
  </p:cSld>
  <p:clrMapOvr>
    <a:masterClrMapping/>
  </p:clrMapOvr>
  <p:transition xmlns:p14="http://schemas.microsoft.com/office/powerpoint/2010/mai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895053897"/>
      </p:ext>
    </p:extLst>
  </p:cSld>
  <p:clrMapOvr>
    <a:masterClrMapping/>
  </p:clrMapOvr>
  <p:transition xmlns:p14="http://schemas.microsoft.com/office/powerpoint/2010/mai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2079890500"/>
      </p:ext>
    </p:extLst>
  </p:cSld>
  <p:clrMapOvr>
    <a:masterClrMapping/>
  </p:clrMapOvr>
  <p:transition xmlns:p14="http://schemas.microsoft.com/office/powerpoint/2010/mai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41139289"/>
      </p:ext>
    </p:extLst>
  </p:cSld>
  <p:clrMapOvr>
    <a:masterClrMapping/>
  </p:clrMapOvr>
  <p:transition xmlns:p14="http://schemas.microsoft.com/office/powerpoint/2010/mai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81789096"/>
      </p:ext>
    </p:extLst>
  </p:cSld>
  <p:clrMapOvr>
    <a:masterClrMapping/>
  </p:clrMapOvr>
  <p:transition xmlns:p14="http://schemas.microsoft.com/office/powerpoint/2010/mai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78230006"/>
      </p:ext>
    </p:extLst>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2736622978"/>
      </p:ext>
    </p:extLst>
  </p:cSld>
  <p:clrMapOvr>
    <a:masterClrMapping/>
  </p:clrMapOvr>
  <p:transition xmlns:p14="http://schemas.microsoft.com/office/powerpoint/2010/mai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402071463"/>
      </p:ext>
    </p:extLst>
  </p:cSld>
  <p:clrMapOvr>
    <a:masterClrMapping/>
  </p:clrMapOvr>
  <p:transition xmlns:p14="http://schemas.microsoft.com/office/powerpoint/2010/mai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90201942"/>
      </p:ext>
    </p:extLst>
  </p:cSld>
  <p:clrMapOvr>
    <a:masterClrMapping/>
  </p:clrMapOvr>
  <p:transition xmlns:p14="http://schemas.microsoft.com/office/powerpoint/2010/mai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54726558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67018818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7"/>
            <a:ext cx="10972800" cy="1337551"/>
          </a:xfrm>
        </p:spPr>
        <p:txBody>
          <a:bodyPr lIns="91439" tIns="91439" rIns="91439" bIns="91439"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6"/>
            <a:ext cx="10972800" cy="512897"/>
          </a:xfrm>
        </p:spPr>
        <p:txBody>
          <a:bodyPr lIns="91439" tIns="91439" rIns="91439" bIns="91439">
            <a:spAutoFit/>
          </a:bodyPr>
          <a:lstStyle>
            <a:lvl1pPr marL="0" indent="0">
              <a:buNone/>
              <a:defRPr sz="2100" b="0" baseline="0">
                <a:solidFill>
                  <a:schemeClr val="accent3">
                    <a:lumMod val="50000"/>
                  </a:schemeClr>
                </a:solidFill>
              </a:defRPr>
            </a:lvl1pPr>
            <a:lvl2pPr marL="309022" indent="0">
              <a:buNone/>
              <a:defRPr sz="2100" b="1"/>
            </a:lvl2pPr>
            <a:lvl3pPr marL="609579" indent="0">
              <a:buNone/>
              <a:defRPr sz="2100" b="1"/>
            </a:lvl3pPr>
            <a:lvl4pPr marL="840287" indent="0">
              <a:buNone/>
              <a:defRPr sz="2100" b="1"/>
            </a:lvl4pPr>
            <a:lvl5pPr marL="1068878" indent="0">
              <a:buNone/>
              <a:defRPr sz="2100" b="1"/>
            </a:lvl5pPr>
          </a:lstStyle>
          <a:p>
            <a:pPr lvl="0"/>
            <a:r>
              <a:rPr lang="en-US"/>
              <a:t>Click to edit Master text styles</a:t>
            </a:r>
          </a:p>
        </p:txBody>
      </p:sp>
    </p:spTree>
    <p:extLst>
      <p:ext uri="{BB962C8B-B14F-4D97-AF65-F5344CB8AC3E}">
        <p14:creationId xmlns:p14="http://schemas.microsoft.com/office/powerpoint/2010/main" val="2158221509"/>
      </p:ext>
    </p:extLst>
  </p:cSld>
  <p:clrMapOvr>
    <a:masterClrMapping/>
  </p:clrMapOvr>
  <p:transition xmlns:p14="http://schemas.microsoft.com/office/powerpoint/2010/mai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9"/>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3524017"/>
      </p:ext>
    </p:extLst>
  </p:cSld>
  <p:clrMapOvr>
    <a:masterClrMapping/>
  </p:clrMapOvr>
  <p:transition xmlns:p14="http://schemas.microsoft.com/office/powerpoint/2010/mai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3" cy="5580480"/>
          </a:xfrm>
          <a:solidFill>
            <a:schemeClr val="tx2"/>
          </a:solidFill>
          <a:ln w="12700">
            <a:solidFill>
              <a:schemeClr val="tx2"/>
            </a:solidFill>
            <a:prstDash val="dash"/>
          </a:ln>
        </p:spPr>
        <p:txBody>
          <a:bodyPr lIns="91439" tIns="45720" rIns="91439" bIns="45720">
            <a:no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49"/>
            <a:ext cx="14422528" cy="729786"/>
          </a:xfrm>
          <a:solidFill>
            <a:schemeClr val="tx2"/>
          </a:solidFill>
        </p:spPr>
        <p:txBody>
          <a:bodyPr lIns="91439"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4" y="3228516"/>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95951952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solidFill>
            <a:schemeClr val="tx2"/>
          </a:solidFill>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4" y="4999859"/>
            <a:ext cx="14934888" cy="2880769"/>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1496188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3" cy="5580480"/>
          </a:xfrm>
          <a:solidFill>
            <a:schemeClr val="accent4">
              <a:lumMod val="50000"/>
            </a:schemeClr>
          </a:solidFill>
          <a:ln w="12700">
            <a:solidFill>
              <a:schemeClr val="tx2"/>
            </a:solidFill>
            <a:prstDash val="dash"/>
          </a:ln>
        </p:spPr>
        <p:txBody>
          <a:bodyPr lIns="91439" tIns="45720" rIns="91439" bIns="45720">
            <a:no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49"/>
            <a:ext cx="14422528" cy="729786"/>
          </a:xfrm>
          <a:solidFill>
            <a:schemeClr val="accent4">
              <a:lumMod val="50000"/>
            </a:schemeClr>
          </a:solidFill>
        </p:spPr>
        <p:txBody>
          <a:bodyPr lIns="91439"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184823638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theme" Target="../theme/theme10.xml"/><Relationship Id="rId11" Type="http://schemas.openxmlformats.org/officeDocument/2006/relationships/image" Target="../media/image1.png"/><Relationship Id="rId1" Type="http://schemas.openxmlformats.org/officeDocument/2006/relationships/slideLayout" Target="../slideLayouts/slideLayout109.xml"/><Relationship Id="rId2" Type="http://schemas.openxmlformats.org/officeDocument/2006/relationships/slideLayout" Target="../slideLayouts/slideLayout110.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slideLayout" Target="../slideLayouts/slideLayout130.xml"/><Relationship Id="rId14" Type="http://schemas.openxmlformats.org/officeDocument/2006/relationships/slideLayout" Target="../slideLayouts/slideLayout131.xml"/><Relationship Id="rId15" Type="http://schemas.openxmlformats.org/officeDocument/2006/relationships/theme" Target="../theme/theme11.xml"/><Relationship Id="rId16" Type="http://schemas.openxmlformats.org/officeDocument/2006/relationships/image" Target="../media/image1.png"/><Relationship Id="rId1" Type="http://schemas.openxmlformats.org/officeDocument/2006/relationships/slideLayout" Target="../slideLayouts/slideLayout118.xml"/><Relationship Id="rId2" Type="http://schemas.openxmlformats.org/officeDocument/2006/relationships/slideLayout" Target="../slideLayouts/slideLayout119.xml"/><Relationship Id="rId3" Type="http://schemas.openxmlformats.org/officeDocument/2006/relationships/slideLayout" Target="../slideLayouts/slideLayout120.xml"/><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Relationship Id="rId14" Type="http://schemas.openxmlformats.org/officeDocument/2006/relationships/slideLayout" Target="../slideLayouts/slideLayout145.xml"/><Relationship Id="rId15" Type="http://schemas.openxmlformats.org/officeDocument/2006/relationships/slideLayout" Target="../slideLayouts/slideLayout146.xml"/><Relationship Id="rId16" Type="http://schemas.openxmlformats.org/officeDocument/2006/relationships/slideLayout" Target="../slideLayouts/slideLayout147.xml"/><Relationship Id="rId17" Type="http://schemas.openxmlformats.org/officeDocument/2006/relationships/theme" Target="../theme/theme12.xml"/><Relationship Id="rId18" Type="http://schemas.openxmlformats.org/officeDocument/2006/relationships/image" Target="../media/image1.png"/><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 Type="http://schemas.openxmlformats.org/officeDocument/2006/relationships/slideLayout" Target="../slideLayouts/slideLayout148.xml"/><Relationship Id="rId2" Type="http://schemas.openxmlformats.org/officeDocument/2006/relationships/slideLayout" Target="../slideLayouts/slideLayout149.xml"/><Relationship Id="rId3" Type="http://schemas.openxmlformats.org/officeDocument/2006/relationships/slideLayout" Target="../slideLayouts/slideLayout150.xml"/><Relationship Id="rId4" Type="http://schemas.openxmlformats.org/officeDocument/2006/relationships/slideLayout" Target="../slideLayouts/slideLayout151.xml"/><Relationship Id="rId5" Type="http://schemas.openxmlformats.org/officeDocument/2006/relationships/slideLayout" Target="../slideLayouts/slideLayout152.xml"/><Relationship Id="rId6" Type="http://schemas.openxmlformats.org/officeDocument/2006/relationships/slideLayout" Target="../slideLayouts/slideLayout153.xml"/><Relationship Id="rId7" Type="http://schemas.openxmlformats.org/officeDocument/2006/relationships/slideLayout" Target="../slideLayouts/slideLayout154.xml"/><Relationship Id="rId8" Type="http://schemas.openxmlformats.org/officeDocument/2006/relationships/slideLayout" Target="../slideLayouts/slideLayout155.xml"/><Relationship Id="rId9" Type="http://schemas.openxmlformats.org/officeDocument/2006/relationships/slideLayout" Target="../slideLayouts/slideLayout156.xml"/><Relationship Id="rId10"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theme" Target="../theme/theme4.xml"/><Relationship Id="rId1" Type="http://schemas.openxmlformats.org/officeDocument/2006/relationships/slideLayout" Target="../slideLayouts/slideLayout32.xml"/><Relationship Id="rId2"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slideLayout" Target="../slideLayouts/slideLayout53.xml"/><Relationship Id="rId15" Type="http://schemas.openxmlformats.org/officeDocument/2006/relationships/slideLayout" Target="../slideLayouts/slideLayout54.xml"/><Relationship Id="rId16" Type="http://schemas.openxmlformats.org/officeDocument/2006/relationships/slideLayout" Target="../slideLayouts/slideLayout55.xml"/><Relationship Id="rId17" Type="http://schemas.openxmlformats.org/officeDocument/2006/relationships/theme" Target="../theme/theme5.xml"/><Relationship Id="rId18" Type="http://schemas.openxmlformats.org/officeDocument/2006/relationships/image" Target="../media/image1.png"/><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theme" Target="../theme/theme6.xml"/><Relationship Id="rId14" Type="http://schemas.openxmlformats.org/officeDocument/2006/relationships/image" Target="../media/image1.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theme" Target="../theme/theme7.xml"/><Relationship Id="rId18" Type="http://schemas.openxmlformats.org/officeDocument/2006/relationships/image" Target="../media/image1.png"/><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2" Type="http://schemas.openxmlformats.org/officeDocument/2006/relationships/theme" Target="../theme/theme8.xml"/><Relationship Id="rId13" Type="http://schemas.openxmlformats.org/officeDocument/2006/relationships/image" Target="../media/image1.png"/><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Relationship Id="rId15" Type="http://schemas.openxmlformats.org/officeDocument/2006/relationships/theme" Target="../theme/theme9.xml"/><Relationship Id="rId16" Type="http://schemas.openxmlformats.org/officeDocument/2006/relationships/image" Target="../media/image1.png"/><Relationship Id="rId1" Type="http://schemas.openxmlformats.org/officeDocument/2006/relationships/slideLayout" Target="../slideLayouts/slideLayout95.xml"/><Relationship Id="rId2" Type="http://schemas.openxmlformats.org/officeDocument/2006/relationships/slideLayout" Target="../slideLayouts/slideLayout96.xml"/><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8894"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8894"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1822813629"/>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438729345"/>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8">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1426444236"/>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77339" y="609607"/>
            <a:ext cx="14901333" cy="677108"/>
          </a:xfrm>
          <a:prstGeom prst="rect">
            <a:avLst/>
          </a:prstGeom>
        </p:spPr>
        <p:txBody>
          <a:bodyPr vert="horz" wrap="square" lIns="0" tIns="0" rIns="0" bIns="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bwMode="white">
          <a:xfrm>
            <a:off x="677339" y="1856200"/>
            <a:ext cx="14901333" cy="5740400"/>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0288" y="8452108"/>
            <a:ext cx="1341518" cy="328886"/>
          </a:xfrm>
          <a:prstGeom prst="rect">
            <a:avLst/>
          </a:prstGeom>
        </p:spPr>
      </p:pic>
    </p:spTree>
    <p:extLst>
      <p:ext uri="{BB962C8B-B14F-4D97-AF65-F5344CB8AC3E}">
        <p14:creationId xmlns:p14="http://schemas.microsoft.com/office/powerpoint/2010/main" val="3803597058"/>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txStyles>
    <p:titleStyle>
      <a:lvl1pPr algn="l" defTabSz="1218419" rtl="0" eaLnBrk="1" latinLnBrk="0" hangingPunct="1">
        <a:lnSpc>
          <a:spcPct val="90000"/>
        </a:lnSpc>
        <a:spcBef>
          <a:spcPct val="0"/>
        </a:spcBef>
        <a:buNone/>
        <a:defRPr lang="en-US" sz="4800" b="0" i="0" kern="1200" cap="none" spc="0" baseline="0" dirty="0" smtClean="0">
          <a:ln w="3175">
            <a:noFill/>
          </a:ln>
          <a:solidFill>
            <a:srgbClr val="435464"/>
          </a:solidFill>
          <a:effectLst/>
          <a:latin typeface="Gill Sans Light"/>
          <a:ea typeface="+mn-ea"/>
          <a:cs typeface="Gill Sans Light"/>
        </a:defRPr>
      </a:lvl1pPr>
    </p:titleStyle>
    <p:bodyStyle>
      <a:lvl1pPr marL="308842" indent="-308842" algn="l" defTabSz="1218419" rtl="0" eaLnBrk="1" latinLnBrk="0" hangingPunct="1">
        <a:lnSpc>
          <a:spcPct val="100000"/>
        </a:lnSpc>
        <a:spcBef>
          <a:spcPts val="800"/>
        </a:spcBef>
        <a:buSzPct val="90000"/>
        <a:buFont typeface="Arial" pitchFamily="34" charset="0"/>
        <a:buChar char="•"/>
        <a:defRPr sz="3200" b="0" i="0" kern="1200" baseline="0">
          <a:solidFill>
            <a:srgbClr val="435464"/>
          </a:solidFill>
          <a:latin typeface="Gill Sans Light"/>
          <a:ea typeface="+mn-ea"/>
          <a:cs typeface="Gill Sans Light"/>
        </a:defRPr>
      </a:lvl1pPr>
      <a:lvl2pPr marL="689742" indent="-380887" algn="l" defTabSz="1218419" rtl="0" eaLnBrk="1" latinLnBrk="0" hangingPunct="1">
        <a:lnSpc>
          <a:spcPct val="100000"/>
        </a:lnSpc>
        <a:spcBef>
          <a:spcPts val="800"/>
        </a:spcBef>
        <a:buSzPct val="25000"/>
        <a:buFont typeface="Lucida Grande"/>
        <a:buChar char=" "/>
        <a:defRPr sz="2700" b="0" i="0" kern="1200" baseline="0">
          <a:solidFill>
            <a:srgbClr val="435464"/>
          </a:solidFill>
          <a:latin typeface="Gill Sans Light"/>
          <a:ea typeface="+mn-ea"/>
          <a:cs typeface="Gill Sans Light"/>
        </a:defRPr>
      </a:lvl2pPr>
      <a:lvl3pPr marL="990118" indent="-380887" algn="l" defTabSz="1218419" rtl="0" eaLnBrk="1" latinLnBrk="0" hangingPunct="1">
        <a:lnSpc>
          <a:spcPct val="100000"/>
        </a:lnSpc>
        <a:spcBef>
          <a:spcPts val="800"/>
        </a:spcBef>
        <a:buSzPct val="25000"/>
        <a:buFont typeface="Lucida Grande"/>
        <a:buChar char=" "/>
        <a:defRPr sz="2300" b="0" i="0" kern="1200" baseline="0">
          <a:solidFill>
            <a:srgbClr val="435464"/>
          </a:solidFill>
          <a:latin typeface="Gill Sans Light"/>
          <a:ea typeface="+mn-ea"/>
          <a:cs typeface="Gill Sans Light"/>
        </a:defRPr>
      </a:lvl3pPr>
      <a:lvl4pPr marL="1220701" indent="-380887" algn="l" defTabSz="1218419" rtl="0" eaLnBrk="1" latinLnBrk="0" hangingPunct="1">
        <a:lnSpc>
          <a:spcPct val="100000"/>
        </a:lnSpc>
        <a:spcBef>
          <a:spcPts val="800"/>
        </a:spcBef>
        <a:buSzPct val="25000"/>
        <a:buFont typeface="Lucida Grande"/>
        <a:buChar char=" "/>
        <a:defRPr sz="2100" b="0" i="0" kern="1200" baseline="0">
          <a:solidFill>
            <a:srgbClr val="435464"/>
          </a:solidFill>
          <a:latin typeface="Gill Sans Light"/>
          <a:ea typeface="+mn-ea"/>
          <a:cs typeface="Gill Sans Light"/>
        </a:defRPr>
      </a:lvl4pPr>
      <a:lvl5pPr marL="1449164" indent="-380887" algn="l" defTabSz="1218419" rtl="0" eaLnBrk="1" latinLnBrk="0" hangingPunct="1">
        <a:lnSpc>
          <a:spcPct val="100000"/>
        </a:lnSpc>
        <a:spcBef>
          <a:spcPts val="800"/>
        </a:spcBef>
        <a:buSzPct val="25000"/>
        <a:buFont typeface="Lucida Grande"/>
        <a:buChar char=" "/>
        <a:defRPr sz="2100" b="0" i="0" kern="1200" baseline="0">
          <a:solidFill>
            <a:srgbClr val="435464"/>
          </a:solidFill>
          <a:latin typeface="Gill Sans Light"/>
          <a:ea typeface="+mn-ea"/>
          <a:cs typeface="Gill Sans Light"/>
        </a:defRPr>
      </a:lvl5pPr>
      <a:lvl6pPr marL="3350659" indent="-304611" algn="l" defTabSz="121841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9856" indent="-304611" algn="l" defTabSz="121841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081" indent="-304611" algn="l" defTabSz="121841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8292" indent="-304611" algn="l" defTabSz="121841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419" rtl="0" eaLnBrk="1" latinLnBrk="0" hangingPunct="1">
        <a:defRPr sz="2300" kern="1200">
          <a:solidFill>
            <a:schemeClr val="tx1"/>
          </a:solidFill>
          <a:latin typeface="+mn-lt"/>
          <a:ea typeface="+mn-ea"/>
          <a:cs typeface="+mn-cs"/>
        </a:defRPr>
      </a:lvl1pPr>
      <a:lvl2pPr marL="609211" algn="l" defTabSz="1218419" rtl="0" eaLnBrk="1" latinLnBrk="0" hangingPunct="1">
        <a:defRPr sz="2300" kern="1200">
          <a:solidFill>
            <a:schemeClr val="tx1"/>
          </a:solidFill>
          <a:latin typeface="+mn-lt"/>
          <a:ea typeface="+mn-ea"/>
          <a:cs typeface="+mn-cs"/>
        </a:defRPr>
      </a:lvl2pPr>
      <a:lvl3pPr marL="1218419" algn="l" defTabSz="1218419" rtl="0" eaLnBrk="1" latinLnBrk="0" hangingPunct="1">
        <a:defRPr sz="2300" kern="1200">
          <a:solidFill>
            <a:schemeClr val="tx1"/>
          </a:solidFill>
          <a:latin typeface="+mn-lt"/>
          <a:ea typeface="+mn-ea"/>
          <a:cs typeface="+mn-cs"/>
        </a:defRPr>
      </a:lvl3pPr>
      <a:lvl4pPr marL="1827630" algn="l" defTabSz="1218419" rtl="0" eaLnBrk="1" latinLnBrk="0" hangingPunct="1">
        <a:defRPr sz="2300" kern="1200">
          <a:solidFill>
            <a:schemeClr val="tx1"/>
          </a:solidFill>
          <a:latin typeface="+mn-lt"/>
          <a:ea typeface="+mn-ea"/>
          <a:cs typeface="+mn-cs"/>
        </a:defRPr>
      </a:lvl4pPr>
      <a:lvl5pPr marL="2436845" algn="l" defTabSz="1218419" rtl="0" eaLnBrk="1" latinLnBrk="0" hangingPunct="1">
        <a:defRPr sz="2300" kern="1200">
          <a:solidFill>
            <a:schemeClr val="tx1"/>
          </a:solidFill>
          <a:latin typeface="+mn-lt"/>
          <a:ea typeface="+mn-ea"/>
          <a:cs typeface="+mn-cs"/>
        </a:defRPr>
      </a:lvl5pPr>
      <a:lvl6pPr marL="3046063" algn="l" defTabSz="1218419" rtl="0" eaLnBrk="1" latinLnBrk="0" hangingPunct="1">
        <a:defRPr sz="2300" kern="1200">
          <a:solidFill>
            <a:schemeClr val="tx1"/>
          </a:solidFill>
          <a:latin typeface="+mn-lt"/>
          <a:ea typeface="+mn-ea"/>
          <a:cs typeface="+mn-cs"/>
        </a:defRPr>
      </a:lvl6pPr>
      <a:lvl7pPr marL="3655259" algn="l" defTabSz="1218419" rtl="0" eaLnBrk="1" latinLnBrk="0" hangingPunct="1">
        <a:defRPr sz="2300" kern="1200">
          <a:solidFill>
            <a:schemeClr val="tx1"/>
          </a:solidFill>
          <a:latin typeface="+mn-lt"/>
          <a:ea typeface="+mn-ea"/>
          <a:cs typeface="+mn-cs"/>
        </a:defRPr>
      </a:lvl7pPr>
      <a:lvl8pPr marL="4264478" algn="l" defTabSz="1218419" rtl="0" eaLnBrk="1" latinLnBrk="0" hangingPunct="1">
        <a:defRPr sz="2300" kern="1200">
          <a:solidFill>
            <a:schemeClr val="tx1"/>
          </a:solidFill>
          <a:latin typeface="+mn-lt"/>
          <a:ea typeface="+mn-ea"/>
          <a:cs typeface="+mn-cs"/>
        </a:defRPr>
      </a:lvl8pPr>
      <a:lvl9pPr marL="4873681" algn="l" defTabSz="1218419" rtl="0" eaLnBrk="1" latinLnBrk="0" hangingPunct="1">
        <a:defRPr sz="23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8894"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8894"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915" r:id="rId10"/>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SzPct val="47826"/>
              <a:buFont typeface="Raleway"/>
              <a:buNone/>
              <a:defRPr sz="2300" b="0" i="0" u="none" strike="noStrike" cap="none">
                <a:solidFill>
                  <a:schemeClr val="accent2"/>
                </a:solidFill>
                <a:latin typeface="Raleway"/>
                <a:ea typeface="Raleway"/>
                <a:cs typeface="Raleway"/>
                <a:sym typeface="Raleway"/>
              </a:defRPr>
            </a:lvl1pPr>
            <a:lvl2pPr lvl="1" indent="0" rtl="0">
              <a:spcBef>
                <a:spcPts val="0"/>
              </a:spcBef>
              <a:buSzPct val="100000"/>
              <a:buFont typeface="Arial"/>
              <a:buNone/>
              <a:defRPr sz="1100"/>
            </a:lvl2pPr>
            <a:lvl3pPr lvl="2" indent="0" rtl="0">
              <a:spcBef>
                <a:spcPts val="0"/>
              </a:spcBef>
              <a:buSzPct val="100000"/>
              <a:buFont typeface="Arial"/>
              <a:buNone/>
              <a:defRPr sz="1100"/>
            </a:lvl3pPr>
            <a:lvl4pPr lvl="3" indent="0" rtl="0">
              <a:spcBef>
                <a:spcPts val="0"/>
              </a:spcBef>
              <a:buSzPct val="100000"/>
              <a:buFont typeface="Arial"/>
              <a:buNone/>
              <a:defRPr sz="1100"/>
            </a:lvl4pPr>
            <a:lvl5pPr lvl="4" indent="0" rtl="0">
              <a:spcBef>
                <a:spcPts val="0"/>
              </a:spcBef>
              <a:buSzPct val="100000"/>
              <a:buFont typeface="Arial"/>
              <a:buNone/>
              <a:defRPr sz="1100"/>
            </a:lvl5pPr>
            <a:lvl6pPr lvl="5" indent="0" rtl="0">
              <a:spcBef>
                <a:spcPts val="0"/>
              </a:spcBef>
              <a:buSzPct val="100000"/>
              <a:buFont typeface="Arial"/>
              <a:buNone/>
              <a:defRPr sz="1100"/>
            </a:lvl6pPr>
            <a:lvl7pPr lvl="6" indent="0" rtl="0">
              <a:spcBef>
                <a:spcPts val="0"/>
              </a:spcBef>
              <a:buSzPct val="100000"/>
              <a:buFont typeface="Arial"/>
              <a:buNone/>
              <a:defRPr sz="1100"/>
            </a:lvl7pPr>
            <a:lvl8pPr lvl="7" indent="0" rtl="0">
              <a:spcBef>
                <a:spcPts val="0"/>
              </a:spcBef>
              <a:buSzPct val="100000"/>
              <a:buFont typeface="Arial"/>
              <a:buNone/>
              <a:defRPr sz="1100"/>
            </a:lvl8pPr>
            <a:lvl9pPr lvl="8" indent="0" rtl="0">
              <a:spcBef>
                <a:spcPts val="0"/>
              </a:spcBef>
              <a:buSzPct val="100000"/>
              <a:buFont typeface="Arial"/>
              <a:buNone/>
              <a:defRPr sz="1100"/>
            </a:lvl9pPr>
          </a:lstStyle>
          <a:p>
            <a:endParaRPr/>
          </a:p>
        </p:txBody>
      </p:sp>
      <p:sp>
        <p:nvSpPr>
          <p:cNvPr id="52" name="Shape 52"/>
          <p:cNvSpPr txBox="1">
            <a:spLocks noGrp="1"/>
          </p:cNvSpPr>
          <p:nvPr>
            <p:ph type="body" idx="1"/>
          </p:nvPr>
        </p:nvSpPr>
        <p:spPr>
          <a:xfrm>
            <a:off x="677336" y="1841633"/>
            <a:ext cx="14901333" cy="5767998"/>
          </a:xfrm>
          <a:prstGeom prst="rect">
            <a:avLst/>
          </a:prstGeom>
          <a:noFill/>
          <a:ln>
            <a:noFill/>
          </a:ln>
        </p:spPr>
        <p:txBody>
          <a:bodyPr lIns="121883" tIns="121883" rIns="121883" bIns="121883" anchor="t" anchorCtr="0"/>
          <a:lstStyle>
            <a:lvl1pPr marL="0" marR="0" lvl="0" indent="0" algn="l" rtl="0">
              <a:lnSpc>
                <a:spcPct val="90000"/>
              </a:lnSpc>
              <a:spcBef>
                <a:spcPts val="400"/>
              </a:spcBef>
              <a:spcAft>
                <a:spcPts val="400"/>
              </a:spcAft>
              <a:buClr>
                <a:schemeClr val="accent1"/>
              </a:buClr>
              <a:buSzPct val="78571"/>
              <a:buFont typeface="Arial"/>
              <a:buNone/>
              <a:defRPr sz="1400" b="0" i="0" u="none" strike="noStrike" cap="none">
                <a:solidFill>
                  <a:schemeClr val="accent1"/>
                </a:solidFill>
                <a:latin typeface="Raleway"/>
                <a:ea typeface="Raleway"/>
                <a:cs typeface="Raleway"/>
                <a:sym typeface="Raleway"/>
              </a:defRPr>
            </a:lvl1pPr>
            <a:lvl2pPr marL="0" marR="0" lvl="1" indent="0" algn="l" rtl="0">
              <a:lnSpc>
                <a:spcPct val="90000"/>
              </a:lnSpc>
              <a:spcBef>
                <a:spcPts val="400"/>
              </a:spcBef>
              <a:spcAft>
                <a:spcPts val="400"/>
              </a:spcAft>
              <a:buClr>
                <a:schemeClr val="accent2"/>
              </a:buClr>
              <a:buSzPct val="100000"/>
              <a:buFont typeface="Arial"/>
              <a:buNone/>
              <a:defRPr sz="1100" b="0" i="0" u="none" strike="noStrike" cap="none">
                <a:solidFill>
                  <a:schemeClr val="accent2"/>
                </a:solidFill>
                <a:latin typeface="Raleway"/>
                <a:ea typeface="Raleway"/>
                <a:cs typeface="Raleway"/>
                <a:sym typeface="Raleway"/>
              </a:defRPr>
            </a:lvl2pPr>
            <a:lvl3pPr marL="101600" marR="0" lvl="2" indent="0" algn="l" rtl="0">
              <a:lnSpc>
                <a:spcPct val="90000"/>
              </a:lnSpc>
              <a:spcBef>
                <a:spcPts val="400"/>
              </a:spcBef>
              <a:spcAft>
                <a:spcPts val="400"/>
              </a:spcAft>
              <a:buClr>
                <a:schemeClr val="accent2"/>
              </a:buClr>
              <a:buSzPct val="88888"/>
              <a:buFont typeface="Noto Sans Symbols"/>
              <a:buChar char="▪"/>
              <a:defRPr sz="900" b="0" i="0" u="none" strike="noStrike" cap="none">
                <a:solidFill>
                  <a:schemeClr val="accent2"/>
                </a:solidFill>
                <a:latin typeface="Raleway"/>
                <a:ea typeface="Raleway"/>
                <a:cs typeface="Raleway"/>
                <a:sym typeface="Raleway"/>
              </a:defRPr>
            </a:lvl3pPr>
            <a:lvl4pPr marL="190500" marR="0" lvl="3" indent="-12700" algn="l" rtl="0">
              <a:lnSpc>
                <a:spcPct val="90000"/>
              </a:lnSpc>
              <a:spcBef>
                <a:spcPts val="400"/>
              </a:spcBef>
              <a:spcAft>
                <a:spcPts val="400"/>
              </a:spcAft>
              <a:buClr>
                <a:schemeClr val="accent2"/>
              </a:buClr>
              <a:buSzPct val="87500"/>
              <a:buFont typeface="Noto Sans Symbols"/>
              <a:buChar char="▪"/>
              <a:defRPr sz="800" b="0" i="0" u="none" strike="noStrike" cap="none">
                <a:solidFill>
                  <a:schemeClr val="accent2"/>
                </a:solidFill>
                <a:latin typeface="Raleway"/>
                <a:ea typeface="Raleway"/>
                <a:cs typeface="Raleway"/>
                <a:sym typeface="Raleway"/>
              </a:defRPr>
            </a:lvl4pPr>
            <a:lvl5pPr marL="292100" marR="0" lvl="4" indent="-25400" algn="l" rtl="0">
              <a:lnSpc>
                <a:spcPct val="90000"/>
              </a:lnSpc>
              <a:spcBef>
                <a:spcPts val="400"/>
              </a:spcBef>
              <a:spcAft>
                <a:spcPts val="400"/>
              </a:spcAft>
              <a:buClr>
                <a:schemeClr val="accent2"/>
              </a:buClr>
              <a:buSzPct val="87500"/>
              <a:buFont typeface="Noto Sans Symbols"/>
              <a:buChar char="▪"/>
              <a:defRPr sz="800" b="0" i="0" u="none" strike="noStrike" cap="none">
                <a:solidFill>
                  <a:schemeClr val="accent2"/>
                </a:solidFill>
                <a:latin typeface="Raleway"/>
                <a:ea typeface="Raleway"/>
                <a:cs typeface="Raleway"/>
                <a:sym typeface="Raleway"/>
              </a:defRPr>
            </a:lvl5pPr>
            <a:lvl6pPr marL="14097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6pPr>
            <a:lvl7pPr marL="16637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7pPr>
            <a:lvl8pPr marL="19304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8pPr>
            <a:lvl9pPr marL="21844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710718431"/>
      </p:ext>
    </p:extLst>
  </p:cSld>
  <p:clrMap bg1="lt1" tx1="dk1" bg2="dk2" tx2="lt2" accent1="accent1" accent2="accent2" accent3="accent3" accent4="accent4" accent5="accent5" accent6="accent6" hlink="hlink" folHlink="folHlink"/>
  <p:sldLayoutIdLst>
    <p:sldLayoutId id="2147483874" r:id="rId1"/>
    <p:sldLayoutId id="2147483875" r:id="rId2"/>
    <p:sldLayoutId id="2147483877" r:id="rId3"/>
    <p:sldLayoutId id="2147483880" r:id="rId4"/>
    <p:sldLayoutId id="2147483881" r:id="rId5"/>
    <p:sldLayoutId id="2147483883" r:id="rId6"/>
    <p:sldLayoutId id="214748388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SzPct val="100000"/>
              <a:buFont typeface="Raleway"/>
              <a:buNone/>
              <a:defRPr sz="3000" b="0" i="0" u="none" strike="noStrike" cap="none">
                <a:solidFill>
                  <a:schemeClr val="accent2"/>
                </a:solidFill>
                <a:latin typeface="Raleway"/>
                <a:ea typeface="Raleway"/>
                <a:cs typeface="Raleway"/>
                <a:sym typeface="Raleway"/>
              </a:defRPr>
            </a:lvl1pPr>
            <a:lvl2pPr lvl="1" indent="0" rtl="0">
              <a:spcBef>
                <a:spcPts val="0"/>
              </a:spcBef>
              <a:buSzPct val="100000"/>
              <a:buFont typeface="Raleway"/>
              <a:buNone/>
              <a:defRPr sz="3000">
                <a:latin typeface="Raleway"/>
                <a:ea typeface="Raleway"/>
                <a:cs typeface="Raleway"/>
                <a:sym typeface="Raleway"/>
              </a:defRPr>
            </a:lvl2pPr>
            <a:lvl3pPr lvl="2" indent="0" rtl="0">
              <a:spcBef>
                <a:spcPts val="0"/>
              </a:spcBef>
              <a:buSzPct val="100000"/>
              <a:buFont typeface="Raleway"/>
              <a:buNone/>
              <a:defRPr sz="3000">
                <a:latin typeface="Raleway"/>
                <a:ea typeface="Raleway"/>
                <a:cs typeface="Raleway"/>
                <a:sym typeface="Raleway"/>
              </a:defRPr>
            </a:lvl3pPr>
            <a:lvl4pPr lvl="3" indent="0" rtl="0">
              <a:spcBef>
                <a:spcPts val="0"/>
              </a:spcBef>
              <a:buSzPct val="100000"/>
              <a:buFont typeface="Raleway"/>
              <a:buNone/>
              <a:defRPr sz="3000">
                <a:latin typeface="Raleway"/>
                <a:ea typeface="Raleway"/>
                <a:cs typeface="Raleway"/>
                <a:sym typeface="Raleway"/>
              </a:defRPr>
            </a:lvl4pPr>
            <a:lvl5pPr lvl="4" indent="0" rtl="0">
              <a:spcBef>
                <a:spcPts val="0"/>
              </a:spcBef>
              <a:buSzPct val="100000"/>
              <a:buFont typeface="Raleway"/>
              <a:buNone/>
              <a:defRPr sz="3000">
                <a:latin typeface="Raleway"/>
                <a:ea typeface="Raleway"/>
                <a:cs typeface="Raleway"/>
                <a:sym typeface="Raleway"/>
              </a:defRPr>
            </a:lvl5pPr>
            <a:lvl6pPr lvl="5" indent="0" rtl="0">
              <a:spcBef>
                <a:spcPts val="0"/>
              </a:spcBef>
              <a:buSzPct val="100000"/>
              <a:buFont typeface="Raleway"/>
              <a:buNone/>
              <a:defRPr sz="3000">
                <a:latin typeface="Raleway"/>
                <a:ea typeface="Raleway"/>
                <a:cs typeface="Raleway"/>
                <a:sym typeface="Raleway"/>
              </a:defRPr>
            </a:lvl6pPr>
            <a:lvl7pPr lvl="6" indent="0" rtl="0">
              <a:spcBef>
                <a:spcPts val="0"/>
              </a:spcBef>
              <a:buSzPct val="100000"/>
              <a:buFont typeface="Raleway"/>
              <a:buNone/>
              <a:defRPr sz="3000">
                <a:latin typeface="Raleway"/>
                <a:ea typeface="Raleway"/>
                <a:cs typeface="Raleway"/>
                <a:sym typeface="Raleway"/>
              </a:defRPr>
            </a:lvl7pPr>
            <a:lvl8pPr lvl="7" indent="0" rtl="0">
              <a:spcBef>
                <a:spcPts val="0"/>
              </a:spcBef>
              <a:buSzPct val="100000"/>
              <a:buFont typeface="Raleway"/>
              <a:buNone/>
              <a:defRPr sz="3000">
                <a:latin typeface="Raleway"/>
                <a:ea typeface="Raleway"/>
                <a:cs typeface="Raleway"/>
                <a:sym typeface="Raleway"/>
              </a:defRPr>
            </a:lvl8pPr>
            <a:lvl9pPr lvl="8" indent="0" rtl="0">
              <a:spcBef>
                <a:spcPts val="0"/>
              </a:spcBef>
              <a:buSzPct val="100000"/>
              <a:buFont typeface="Raleway"/>
              <a:buNone/>
              <a:defRPr sz="3000">
                <a:latin typeface="Raleway"/>
                <a:ea typeface="Raleway"/>
                <a:cs typeface="Raleway"/>
                <a:sym typeface="Raleway"/>
              </a:defRPr>
            </a:lvl9pPr>
          </a:lstStyle>
          <a:p>
            <a:endParaRPr/>
          </a:p>
        </p:txBody>
      </p:sp>
      <p:sp>
        <p:nvSpPr>
          <p:cNvPr id="7" name="Shape 7"/>
          <p:cNvSpPr txBox="1">
            <a:spLocks noGrp="1"/>
          </p:cNvSpPr>
          <p:nvPr>
            <p:ph type="body" idx="1"/>
          </p:nvPr>
        </p:nvSpPr>
        <p:spPr>
          <a:xfrm>
            <a:off x="677336" y="1841632"/>
            <a:ext cx="14901333" cy="5768000"/>
          </a:xfrm>
          <a:prstGeom prst="rect">
            <a:avLst/>
          </a:prstGeom>
          <a:noFill/>
          <a:ln>
            <a:noFill/>
          </a:ln>
        </p:spPr>
        <p:txBody>
          <a:bodyPr lIns="121883" tIns="121883" rIns="121883" bIns="121883" anchor="t" anchorCtr="0"/>
          <a:lstStyle>
            <a:lvl1pPr marL="0" marR="0" lvl="0" indent="0" algn="l" rtl="0">
              <a:lnSpc>
                <a:spcPct val="90000"/>
              </a:lnSpc>
              <a:spcBef>
                <a:spcPts val="500"/>
              </a:spcBef>
              <a:spcAft>
                <a:spcPts val="500"/>
              </a:spcAft>
              <a:buClr>
                <a:schemeClr val="accent1"/>
              </a:buClr>
              <a:buSzPct val="61111"/>
              <a:buFont typeface="Arial"/>
              <a:buNone/>
              <a:defRPr sz="1800" b="0" i="0" u="none" strike="noStrike" cap="none">
                <a:solidFill>
                  <a:schemeClr val="accent1"/>
                </a:solidFill>
                <a:latin typeface="Raleway"/>
                <a:ea typeface="Raleway"/>
                <a:cs typeface="Raleway"/>
                <a:sym typeface="Raleway"/>
              </a:defRPr>
            </a:lvl1pPr>
            <a:lvl2pPr marL="0" marR="0" lvl="1" indent="0" algn="l" rtl="0">
              <a:lnSpc>
                <a:spcPct val="90000"/>
              </a:lnSpc>
              <a:spcBef>
                <a:spcPts val="500"/>
              </a:spcBef>
              <a:spcAft>
                <a:spcPts val="500"/>
              </a:spcAft>
              <a:buClr>
                <a:schemeClr val="accent2"/>
              </a:buClr>
              <a:buSzPct val="78571"/>
              <a:buFont typeface="Arial"/>
              <a:buNone/>
              <a:defRPr sz="1400" b="0" i="0" u="none" strike="noStrike" cap="none">
                <a:solidFill>
                  <a:schemeClr val="accent2"/>
                </a:solidFill>
                <a:latin typeface="Raleway"/>
                <a:ea typeface="Raleway"/>
                <a:cs typeface="Raleway"/>
                <a:sym typeface="Raleway"/>
              </a:defRPr>
            </a:lvl2pPr>
            <a:lvl3pPr marL="127000" marR="0" lvl="2" indent="-63500" algn="l" rtl="0">
              <a:lnSpc>
                <a:spcPct val="90000"/>
              </a:lnSpc>
              <a:spcBef>
                <a:spcPts val="500"/>
              </a:spcBef>
              <a:spcAft>
                <a:spcPts val="500"/>
              </a:spcAft>
              <a:buClr>
                <a:schemeClr val="accent2"/>
              </a:buClr>
              <a:buSzPct val="91666"/>
              <a:buFont typeface="Noto Sans Symbols"/>
              <a:buChar char="▪"/>
              <a:defRPr sz="1200" b="0" i="0" u="none" strike="noStrike" cap="none">
                <a:solidFill>
                  <a:schemeClr val="accent2"/>
                </a:solidFill>
                <a:latin typeface="Raleway"/>
                <a:ea typeface="Raleway"/>
                <a:cs typeface="Raleway"/>
                <a:sym typeface="Raleway"/>
              </a:defRPr>
            </a:lvl3pPr>
            <a:lvl4pPr marL="254000" marR="0" lvl="3"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4pPr>
            <a:lvl5pPr marL="381000" marR="0" lvl="4"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4098662097"/>
      </p:ext>
    </p:extLst>
  </p:cSld>
  <p:clrMap bg1="lt1" tx1="dk1" bg2="dk2" tx2="lt2" accent1="accent1" accent2="accent2" accent3="accent3" accent4="accent4" accent5="accent5" accent6="accent6" hlink="hlink" folHlink="folHlink"/>
  <p:sldLayoutIdLst>
    <p:sldLayoutId id="2147483886" r:id="rId1"/>
    <p:sldLayoutId id="2147483887" r:id="rId2"/>
    <p:sldLayoutId id="2147483888" r:id="rId3"/>
    <p:sldLayoutId id="2147483890" r:id="rId4"/>
    <p:sldLayoutId id="2147483891" r:id="rId5"/>
    <p:sldLayoutId id="2147483894" r:id="rId6"/>
    <p:sldLayoutId id="2147483895" r:id="rId7"/>
    <p:sldLayoutId id="214748389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8">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339911220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222428806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8">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247638987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2801461716"/>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15143164"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4"/>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7"/>
          </a:xfrm>
          <a:prstGeom prst="rect">
            <a:avLst/>
          </a:prstGeom>
        </p:spPr>
        <p:txBody>
          <a:bodyPr lIns="91439" tIns="91439" rIns="91439" bIns="91439">
            <a:normAutofit fontScale="92500" lnSpcReduction="20000"/>
          </a:bodyPr>
          <a:lstStyle/>
          <a:p>
            <a:pPr defTabSz="1219108" fontAlgn="auto">
              <a:spcBef>
                <a:spcPts val="0"/>
              </a:spcBef>
              <a:spcAft>
                <a:spcPts val="0"/>
              </a:spcAft>
              <a:defRPr/>
            </a:pPr>
            <a:r>
              <a:rPr lang="en-US" sz="2400" dirty="0">
                <a:solidFill>
                  <a:srgbClr val="7D868C"/>
                </a:solidFill>
                <a:latin typeface="Arial"/>
              </a:rPr>
              <a:t>©2016 Chef Software Inc</a:t>
            </a:r>
            <a:r>
              <a:rPr lang="en-US" sz="2400" dirty="0">
                <a:solidFill>
                  <a:srgbClr val="3E4346"/>
                </a:solidFill>
                <a:latin typeface="Arial"/>
              </a:rPr>
              <a:t>.</a:t>
            </a:r>
          </a:p>
          <a:p>
            <a:pPr defTabSz="1219108" fontAlgn="auto">
              <a:spcBef>
                <a:spcPts val="0"/>
              </a:spcBef>
              <a:spcAft>
                <a:spcPts val="0"/>
              </a:spcAft>
              <a:defRPr/>
            </a:pPr>
            <a:endParaRPr lang="en-US" sz="2400" dirty="0">
              <a:solidFill>
                <a:srgbClr val="3E4346"/>
              </a:solidFill>
              <a:latin typeface="Arial"/>
            </a:endParaRPr>
          </a:p>
        </p:txBody>
      </p:sp>
      <p:sp>
        <p:nvSpPr>
          <p:cNvPr id="5" name="TextBox 4"/>
          <p:cNvSpPr txBox="1"/>
          <p:nvPr/>
        </p:nvSpPr>
        <p:spPr bwMode="white">
          <a:xfrm>
            <a:off x="7410450" y="8456613"/>
            <a:ext cx="1435100" cy="522287"/>
          </a:xfrm>
          <a:prstGeom prst="rect">
            <a:avLst/>
          </a:prstGeom>
        </p:spPr>
        <p:txBody>
          <a:bodyPr lIns="91439" tIns="91439" rIns="91439" bIns="91439">
            <a:normAutofit lnSpcReduction="10000"/>
          </a:bodyPr>
          <a:lstStyle/>
          <a:p>
            <a:pPr algn="ctr" defTabSz="1219108" fontAlgn="auto">
              <a:spcBef>
                <a:spcPts val="0"/>
              </a:spcBef>
              <a:spcAft>
                <a:spcPts val="0"/>
              </a:spcAft>
              <a:defRPr/>
            </a:pPr>
            <a:r>
              <a:rPr lang="en-US" sz="2400" dirty="0">
                <a:solidFill>
                  <a:srgbClr val="7F7F7F"/>
                </a:solidFill>
                <a:latin typeface="Arial"/>
              </a:rPr>
              <a:t>3-</a:t>
            </a:r>
            <a:fld id="{F0B79B2F-E1DD-4D43-95B3-EA08C411D807}" type="slidenum">
              <a:rPr lang="en-US" sz="2400" smtClean="0">
                <a:solidFill>
                  <a:srgbClr val="7F7F7F"/>
                </a:solidFill>
                <a:latin typeface="Arial"/>
              </a:rPr>
              <a:pPr algn="ctr" defTabSz="1219108" fontAlgn="auto">
                <a:spcBef>
                  <a:spcPts val="0"/>
                </a:spcBef>
                <a:spcAft>
                  <a:spcPts val="0"/>
                </a:spcAft>
                <a:defRPr/>
              </a:pPr>
              <a:t>‹#›</a:t>
            </a:fld>
            <a:endParaRPr lang="en-US" sz="2400" dirty="0">
              <a:solidFill>
                <a:srgbClr val="7F7F7F"/>
              </a:solidFill>
              <a:latin typeface="Arial"/>
            </a:endParaRPr>
          </a:p>
        </p:txBody>
      </p:sp>
    </p:spTree>
    <p:extLst>
      <p:ext uri="{BB962C8B-B14F-4D97-AF65-F5344CB8AC3E}">
        <p14:creationId xmlns:p14="http://schemas.microsoft.com/office/powerpoint/2010/main" val="278782862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Lst>
  <p:transition xmlns:p14="http://schemas.microsoft.com/office/powerpoint/2010/main" spd="med">
    <p:fade/>
  </p:transition>
  <p:hf hdr="0" dt="0"/>
  <p:txStyles>
    <p:titleStyle>
      <a:lvl1pPr algn="l" defTabSz="1217601"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195"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391"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586"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782"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01"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2" algn="l" defTabSz="1217601"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07" algn="l" defTabSz="1217601"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79" algn="l" defTabSz="1217601"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77" algn="l" defTabSz="1217601"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49"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103"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658"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213"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08" rtl="0" eaLnBrk="1" latinLnBrk="0" hangingPunct="1">
        <a:defRPr sz="2400" kern="1200">
          <a:solidFill>
            <a:schemeClr val="tx1"/>
          </a:solidFill>
          <a:latin typeface="+mn-lt"/>
          <a:ea typeface="+mn-ea"/>
          <a:cs typeface="+mn-cs"/>
        </a:defRPr>
      </a:lvl1pPr>
      <a:lvl2pPr marL="609555" algn="l" defTabSz="1219108" rtl="0" eaLnBrk="1" latinLnBrk="0" hangingPunct="1">
        <a:defRPr sz="2400" kern="1200">
          <a:solidFill>
            <a:schemeClr val="tx1"/>
          </a:solidFill>
          <a:latin typeface="+mn-lt"/>
          <a:ea typeface="+mn-ea"/>
          <a:cs typeface="+mn-cs"/>
        </a:defRPr>
      </a:lvl2pPr>
      <a:lvl3pPr marL="1219108" algn="l" defTabSz="1219108" rtl="0" eaLnBrk="1" latinLnBrk="0" hangingPunct="1">
        <a:defRPr sz="2400" kern="1200">
          <a:solidFill>
            <a:schemeClr val="tx1"/>
          </a:solidFill>
          <a:latin typeface="+mn-lt"/>
          <a:ea typeface="+mn-ea"/>
          <a:cs typeface="+mn-cs"/>
        </a:defRPr>
      </a:lvl3pPr>
      <a:lvl4pPr marL="1828663" algn="l" defTabSz="1219108" rtl="0" eaLnBrk="1" latinLnBrk="0" hangingPunct="1">
        <a:defRPr sz="2400" kern="1200">
          <a:solidFill>
            <a:schemeClr val="tx1"/>
          </a:solidFill>
          <a:latin typeface="+mn-lt"/>
          <a:ea typeface="+mn-ea"/>
          <a:cs typeface="+mn-cs"/>
        </a:defRPr>
      </a:lvl4pPr>
      <a:lvl5pPr marL="2438218" algn="l" defTabSz="1219108" rtl="0" eaLnBrk="1" latinLnBrk="0" hangingPunct="1">
        <a:defRPr sz="2400" kern="1200">
          <a:solidFill>
            <a:schemeClr val="tx1"/>
          </a:solidFill>
          <a:latin typeface="+mn-lt"/>
          <a:ea typeface="+mn-ea"/>
          <a:cs typeface="+mn-cs"/>
        </a:defRPr>
      </a:lvl5pPr>
      <a:lvl6pPr marL="3047772" algn="l" defTabSz="1219108" rtl="0" eaLnBrk="1" latinLnBrk="0" hangingPunct="1">
        <a:defRPr sz="2400" kern="1200">
          <a:solidFill>
            <a:schemeClr val="tx1"/>
          </a:solidFill>
          <a:latin typeface="+mn-lt"/>
          <a:ea typeface="+mn-ea"/>
          <a:cs typeface="+mn-cs"/>
        </a:defRPr>
      </a:lvl6pPr>
      <a:lvl7pPr marL="3657326" algn="l" defTabSz="1219108" rtl="0" eaLnBrk="1" latinLnBrk="0" hangingPunct="1">
        <a:defRPr sz="2400" kern="1200">
          <a:solidFill>
            <a:schemeClr val="tx1"/>
          </a:solidFill>
          <a:latin typeface="+mn-lt"/>
          <a:ea typeface="+mn-ea"/>
          <a:cs typeface="+mn-cs"/>
        </a:defRPr>
      </a:lvl7pPr>
      <a:lvl8pPr marL="4266881" algn="l" defTabSz="1219108" rtl="0" eaLnBrk="1" latinLnBrk="0" hangingPunct="1">
        <a:defRPr sz="2400" kern="1200">
          <a:solidFill>
            <a:schemeClr val="tx1"/>
          </a:solidFill>
          <a:latin typeface="+mn-lt"/>
          <a:ea typeface="+mn-ea"/>
          <a:cs typeface="+mn-cs"/>
        </a:defRPr>
      </a:lvl8pPr>
      <a:lvl9pPr marL="4876435" algn="l" defTabSz="121910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151.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InSpec</a:t>
            </a:r>
            <a:r>
              <a:rPr lang="en-US" dirty="0" smtClean="0"/>
              <a:t> for Integration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30699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677336" y="609599"/>
            <a:ext cx="14901333" cy="738667"/>
          </a:xfrm>
          <a:prstGeom prst="rect">
            <a:avLst/>
          </a:prstGeom>
        </p:spPr>
        <p:txBody>
          <a:bodyPr lIns="121878" tIns="121878" rIns="121878" bIns="121878" anchor="t" anchorCtr="0">
            <a:noAutofit/>
          </a:bodyPr>
          <a:lstStyle/>
          <a:p>
            <a:r>
              <a:rPr lang="en-US" sz="5300" dirty="0"/>
              <a:t>Software Testing and Why it Matters</a:t>
            </a:r>
          </a:p>
        </p:txBody>
      </p:sp>
      <p:grpSp>
        <p:nvGrpSpPr>
          <p:cNvPr id="681" name="Shape 681"/>
          <p:cNvGrpSpPr/>
          <p:nvPr/>
        </p:nvGrpSpPr>
        <p:grpSpPr>
          <a:xfrm>
            <a:off x="1246043" y="2154015"/>
            <a:ext cx="6156800" cy="4463852"/>
            <a:chOff x="1227624" y="1287825"/>
            <a:chExt cx="3463200" cy="3227400"/>
          </a:xfrm>
        </p:grpSpPr>
        <p:cxnSp>
          <p:nvCxnSpPr>
            <p:cNvPr id="682" name="Shape 682"/>
            <p:cNvCxnSpPr/>
            <p:nvPr/>
          </p:nvCxnSpPr>
          <p:spPr>
            <a:xfrm>
              <a:off x="1246888" y="1287825"/>
              <a:ext cx="0" cy="3227400"/>
            </a:xfrm>
            <a:prstGeom prst="straightConnector1">
              <a:avLst/>
            </a:prstGeom>
            <a:noFill/>
            <a:ln w="38100" cap="flat" cmpd="sng">
              <a:solidFill>
                <a:schemeClr val="accent2"/>
              </a:solidFill>
              <a:prstDash val="solid"/>
              <a:round/>
              <a:headEnd type="none" w="lg" len="lg"/>
              <a:tailEnd type="none" w="lg" len="lg"/>
            </a:ln>
          </p:spPr>
        </p:cxnSp>
        <p:cxnSp>
          <p:nvCxnSpPr>
            <p:cNvPr id="683" name="Shape 683"/>
            <p:cNvCxnSpPr/>
            <p:nvPr/>
          </p:nvCxnSpPr>
          <p:spPr>
            <a:xfrm>
              <a:off x="1227624" y="4495960"/>
              <a:ext cx="3463200" cy="0"/>
            </a:xfrm>
            <a:prstGeom prst="straightConnector1">
              <a:avLst/>
            </a:prstGeom>
            <a:noFill/>
            <a:ln w="38100" cap="flat" cmpd="sng">
              <a:solidFill>
                <a:schemeClr val="accent2"/>
              </a:solidFill>
              <a:prstDash val="solid"/>
              <a:round/>
              <a:headEnd type="none" w="lg" len="lg"/>
              <a:tailEnd type="none" w="lg" len="lg"/>
            </a:ln>
          </p:spPr>
        </p:cxnSp>
      </p:grpSp>
      <p:sp>
        <p:nvSpPr>
          <p:cNvPr id="684" name="Shape 684"/>
          <p:cNvSpPr txBox="1"/>
          <p:nvPr/>
        </p:nvSpPr>
        <p:spPr>
          <a:xfrm>
            <a:off x="3607912" y="6677439"/>
            <a:ext cx="1433067"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2000" kern="0">
                <a:solidFill>
                  <a:srgbClr val="000000"/>
                </a:solidFill>
                <a:latin typeface="Raleway"/>
                <a:ea typeface="Raleway"/>
                <a:cs typeface="Raleway"/>
                <a:sym typeface="Raleway"/>
              </a:rPr>
              <a:t>quantity</a:t>
            </a:r>
          </a:p>
        </p:txBody>
      </p:sp>
      <p:sp>
        <p:nvSpPr>
          <p:cNvPr id="685" name="Shape 685"/>
          <p:cNvSpPr txBox="1"/>
          <p:nvPr/>
        </p:nvSpPr>
        <p:spPr>
          <a:xfrm rot="-5400000">
            <a:off x="204757" y="5583421"/>
            <a:ext cx="1550933" cy="517867"/>
          </a:xfrm>
          <a:prstGeom prst="rect">
            <a:avLst/>
          </a:prstGeom>
          <a:noFill/>
          <a:ln>
            <a:noFill/>
          </a:ln>
        </p:spPr>
        <p:txBody>
          <a:bodyPr lIns="162489" tIns="162489" rIns="162489" bIns="162489" anchor="t" anchorCtr="0">
            <a:noAutofit/>
          </a:bodyPr>
          <a:lstStyle/>
          <a:p>
            <a:pPr defTabSz="1625299" fontAlgn="auto">
              <a:spcBef>
                <a:spcPts val="0"/>
              </a:spcBef>
              <a:spcAft>
                <a:spcPts val="0"/>
              </a:spcAft>
            </a:pPr>
            <a:r>
              <a:rPr lang="en-US" sz="1800" kern="0">
                <a:solidFill>
                  <a:srgbClr val="000000"/>
                </a:solidFill>
                <a:latin typeface="Raleway"/>
                <a:ea typeface="Raleway"/>
                <a:cs typeface="Raleway"/>
                <a:sym typeface="Raleway"/>
              </a:rPr>
              <a:t>less time</a:t>
            </a:r>
          </a:p>
        </p:txBody>
      </p:sp>
      <p:sp>
        <p:nvSpPr>
          <p:cNvPr id="686" name="Shape 686"/>
          <p:cNvSpPr txBox="1"/>
          <p:nvPr/>
        </p:nvSpPr>
        <p:spPr>
          <a:xfrm rot="-5400000">
            <a:off x="20222" y="2854970"/>
            <a:ext cx="1920000" cy="517867"/>
          </a:xfrm>
          <a:prstGeom prst="rect">
            <a:avLst/>
          </a:prstGeom>
          <a:noFill/>
          <a:ln>
            <a:noFill/>
          </a:ln>
        </p:spPr>
        <p:txBody>
          <a:bodyPr lIns="162489" tIns="162489" rIns="162489" bIns="162489" anchor="t" anchorCtr="0">
            <a:noAutofit/>
          </a:bodyPr>
          <a:lstStyle/>
          <a:p>
            <a:pPr algn="r" defTabSz="1625299" fontAlgn="auto">
              <a:spcBef>
                <a:spcPts val="0"/>
              </a:spcBef>
              <a:spcAft>
                <a:spcPts val="0"/>
              </a:spcAft>
            </a:pPr>
            <a:r>
              <a:rPr lang="en-US" sz="1800" kern="0">
                <a:solidFill>
                  <a:srgbClr val="000000"/>
                </a:solidFill>
                <a:latin typeface="Raleway"/>
                <a:ea typeface="Raleway"/>
                <a:cs typeface="Raleway"/>
                <a:sym typeface="Raleway"/>
              </a:rPr>
              <a:t>more time</a:t>
            </a:r>
          </a:p>
        </p:txBody>
      </p:sp>
      <p:sp>
        <p:nvSpPr>
          <p:cNvPr id="687" name="Shape 687"/>
          <p:cNvSpPr/>
          <p:nvPr/>
        </p:nvSpPr>
        <p:spPr>
          <a:xfrm>
            <a:off x="1468044" y="2251235"/>
            <a:ext cx="5804800" cy="4216532"/>
          </a:xfrm>
          <a:prstGeom prst="rtTriangle">
            <a:avLst/>
          </a:prstGeom>
          <a:solidFill>
            <a:srgbClr val="D8D8D8"/>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688" name="Shape 688"/>
          <p:cNvCxnSpPr/>
          <p:nvPr/>
        </p:nvCxnSpPr>
        <p:spPr>
          <a:xfrm>
            <a:off x="2820844" y="3210414"/>
            <a:ext cx="0" cy="3250667"/>
          </a:xfrm>
          <a:prstGeom prst="straightConnector1">
            <a:avLst/>
          </a:prstGeom>
          <a:noFill/>
          <a:ln w="28575" cap="flat" cmpd="sng">
            <a:solidFill>
              <a:schemeClr val="accent2"/>
            </a:solidFill>
            <a:prstDash val="dot"/>
            <a:round/>
            <a:headEnd type="none" w="lg" len="lg"/>
            <a:tailEnd type="none" w="lg" len="lg"/>
          </a:ln>
        </p:spPr>
      </p:cxnSp>
      <p:cxnSp>
        <p:nvCxnSpPr>
          <p:cNvPr id="689" name="Shape 689"/>
          <p:cNvCxnSpPr/>
          <p:nvPr/>
        </p:nvCxnSpPr>
        <p:spPr>
          <a:xfrm>
            <a:off x="5697600" y="5315289"/>
            <a:ext cx="0" cy="1145600"/>
          </a:xfrm>
          <a:prstGeom prst="straightConnector1">
            <a:avLst/>
          </a:prstGeom>
          <a:noFill/>
          <a:ln w="28575" cap="flat" cmpd="sng">
            <a:solidFill>
              <a:schemeClr val="accent2"/>
            </a:solidFill>
            <a:prstDash val="dot"/>
            <a:round/>
            <a:headEnd type="none" w="lg" len="lg"/>
            <a:tailEnd type="none" w="lg" len="lg"/>
          </a:ln>
        </p:spPr>
      </p:cxnSp>
      <p:cxnSp>
        <p:nvCxnSpPr>
          <p:cNvPr id="690" name="Shape 690"/>
          <p:cNvCxnSpPr/>
          <p:nvPr/>
        </p:nvCxnSpPr>
        <p:spPr>
          <a:xfrm>
            <a:off x="4324444" y="4302823"/>
            <a:ext cx="0" cy="2157867"/>
          </a:xfrm>
          <a:prstGeom prst="straightConnector1">
            <a:avLst/>
          </a:prstGeom>
          <a:noFill/>
          <a:ln w="28575" cap="flat" cmpd="sng">
            <a:solidFill>
              <a:schemeClr val="accent2"/>
            </a:solidFill>
            <a:prstDash val="dot"/>
            <a:round/>
            <a:headEnd type="none" w="lg" len="lg"/>
            <a:tailEnd type="none" w="lg" len="lg"/>
          </a:ln>
        </p:spPr>
      </p:cxnSp>
      <p:sp>
        <p:nvSpPr>
          <p:cNvPr id="691" name="Shape 691"/>
          <p:cNvSpPr txBox="1"/>
          <p:nvPr/>
        </p:nvSpPr>
        <p:spPr>
          <a:xfrm>
            <a:off x="1468047" y="3946364"/>
            <a:ext cx="1352533"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manual</a:t>
            </a:r>
          </a:p>
          <a:p>
            <a:pPr algn="ctr" defTabSz="1625299" fontAlgn="auto">
              <a:spcBef>
                <a:spcPts val="0"/>
              </a:spcBef>
              <a:spcAft>
                <a:spcPts val="0"/>
              </a:spcAft>
            </a:pPr>
            <a:r>
              <a:rPr lang="en-US" sz="1400" kern="0">
                <a:solidFill>
                  <a:srgbClr val="000000"/>
                </a:solidFill>
                <a:latin typeface="Raleway"/>
                <a:ea typeface="Raleway"/>
                <a:cs typeface="Raleway"/>
                <a:sym typeface="Raleway"/>
              </a:rPr>
              <a:t>tests</a:t>
            </a:r>
          </a:p>
        </p:txBody>
      </p:sp>
      <p:sp>
        <p:nvSpPr>
          <p:cNvPr id="692" name="Shape 692"/>
          <p:cNvSpPr txBox="1"/>
          <p:nvPr/>
        </p:nvSpPr>
        <p:spPr>
          <a:xfrm>
            <a:off x="2896380" y="4629064"/>
            <a:ext cx="1352532"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GUI tests</a:t>
            </a:r>
          </a:p>
        </p:txBody>
      </p:sp>
      <p:sp>
        <p:nvSpPr>
          <p:cNvPr id="693" name="Shape 693"/>
          <p:cNvSpPr txBox="1"/>
          <p:nvPr/>
        </p:nvSpPr>
        <p:spPr>
          <a:xfrm>
            <a:off x="4334735" y="5315289"/>
            <a:ext cx="1352533"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integration</a:t>
            </a:r>
          </a:p>
          <a:p>
            <a:pPr algn="ctr" defTabSz="1625299" fontAlgn="auto">
              <a:spcBef>
                <a:spcPts val="0"/>
              </a:spcBef>
              <a:spcAft>
                <a:spcPts val="0"/>
              </a:spcAft>
            </a:pPr>
            <a:r>
              <a:rPr lang="en-US" sz="1400" kern="0">
                <a:solidFill>
                  <a:srgbClr val="000000"/>
                </a:solidFill>
                <a:latin typeface="Raleway"/>
                <a:ea typeface="Raleway"/>
                <a:cs typeface="Raleway"/>
                <a:sym typeface="Raleway"/>
              </a:rPr>
              <a:t>tests</a:t>
            </a:r>
          </a:p>
        </p:txBody>
      </p:sp>
      <p:sp>
        <p:nvSpPr>
          <p:cNvPr id="694" name="Shape 694"/>
          <p:cNvSpPr txBox="1"/>
          <p:nvPr/>
        </p:nvSpPr>
        <p:spPr>
          <a:xfrm>
            <a:off x="5697580" y="6011199"/>
            <a:ext cx="1352532"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unit</a:t>
            </a:r>
          </a:p>
          <a:p>
            <a:pPr algn="ctr" defTabSz="1625299" fontAlgn="auto">
              <a:spcBef>
                <a:spcPts val="0"/>
              </a:spcBef>
              <a:spcAft>
                <a:spcPts val="0"/>
              </a:spcAft>
            </a:pPr>
            <a:r>
              <a:rPr lang="en-US" sz="1400" kern="0">
                <a:solidFill>
                  <a:srgbClr val="000000"/>
                </a:solidFill>
                <a:latin typeface="Raleway"/>
                <a:ea typeface="Raleway"/>
                <a:cs typeface="Raleway"/>
                <a:sym typeface="Raleway"/>
              </a:rPr>
              <a:t>tests</a:t>
            </a:r>
          </a:p>
        </p:txBody>
      </p:sp>
      <p:grpSp>
        <p:nvGrpSpPr>
          <p:cNvPr id="695" name="Shape 695"/>
          <p:cNvGrpSpPr/>
          <p:nvPr/>
        </p:nvGrpSpPr>
        <p:grpSpPr>
          <a:xfrm>
            <a:off x="8448579" y="2153941"/>
            <a:ext cx="6681554" cy="4936807"/>
            <a:chOff x="4752325" y="1287775"/>
            <a:chExt cx="3758374" cy="3569349"/>
          </a:xfrm>
        </p:grpSpPr>
        <p:grpSp>
          <p:nvGrpSpPr>
            <p:cNvPr id="696" name="Shape 696"/>
            <p:cNvGrpSpPr/>
            <p:nvPr/>
          </p:nvGrpSpPr>
          <p:grpSpPr>
            <a:xfrm>
              <a:off x="5047499" y="1287825"/>
              <a:ext cx="3463199" cy="3227400"/>
              <a:chOff x="1227624" y="1287825"/>
              <a:chExt cx="3463200" cy="3227400"/>
            </a:xfrm>
          </p:grpSpPr>
          <p:cxnSp>
            <p:nvCxnSpPr>
              <p:cNvPr id="697" name="Shape 697"/>
              <p:cNvCxnSpPr/>
              <p:nvPr/>
            </p:nvCxnSpPr>
            <p:spPr>
              <a:xfrm>
                <a:off x="1246888" y="1287825"/>
                <a:ext cx="0" cy="3227400"/>
              </a:xfrm>
              <a:prstGeom prst="straightConnector1">
                <a:avLst/>
              </a:prstGeom>
              <a:noFill/>
              <a:ln w="38100" cap="flat" cmpd="sng">
                <a:solidFill>
                  <a:schemeClr val="accent2"/>
                </a:solidFill>
                <a:prstDash val="solid"/>
                <a:round/>
                <a:headEnd type="none" w="lg" len="lg"/>
                <a:tailEnd type="none" w="lg" len="lg"/>
              </a:ln>
            </p:spPr>
          </p:cxnSp>
          <p:cxnSp>
            <p:nvCxnSpPr>
              <p:cNvPr id="698" name="Shape 698"/>
              <p:cNvCxnSpPr/>
              <p:nvPr/>
            </p:nvCxnSpPr>
            <p:spPr>
              <a:xfrm>
                <a:off x="1227624" y="4495960"/>
                <a:ext cx="3463200" cy="0"/>
              </a:xfrm>
              <a:prstGeom prst="straightConnector1">
                <a:avLst/>
              </a:prstGeom>
              <a:noFill/>
              <a:ln w="38100" cap="flat" cmpd="sng">
                <a:solidFill>
                  <a:schemeClr val="accent2"/>
                </a:solidFill>
                <a:prstDash val="solid"/>
                <a:round/>
                <a:headEnd type="none" w="lg" len="lg"/>
                <a:tailEnd type="none" w="lg" len="lg"/>
              </a:ln>
            </p:spPr>
          </p:cxnSp>
        </p:grpSp>
        <p:sp>
          <p:nvSpPr>
            <p:cNvPr id="699" name="Shape 699"/>
            <p:cNvSpPr txBox="1"/>
            <p:nvPr/>
          </p:nvSpPr>
          <p:spPr>
            <a:xfrm>
              <a:off x="6376050" y="4558325"/>
              <a:ext cx="8061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2000" kern="0">
                  <a:solidFill>
                    <a:srgbClr val="000000"/>
                  </a:solidFill>
                  <a:latin typeface="Raleway"/>
                  <a:ea typeface="Raleway"/>
                  <a:cs typeface="Raleway"/>
                  <a:sym typeface="Raleway"/>
                </a:rPr>
                <a:t>quantity</a:t>
              </a:r>
            </a:p>
          </p:txBody>
        </p:sp>
        <p:sp>
          <p:nvSpPr>
            <p:cNvPr id="700" name="Shape 700"/>
            <p:cNvSpPr txBox="1"/>
            <p:nvPr/>
          </p:nvSpPr>
          <p:spPr>
            <a:xfrm rot="-5400000">
              <a:off x="4337425" y="3809028"/>
              <a:ext cx="1121100" cy="291300"/>
            </a:xfrm>
            <a:prstGeom prst="rect">
              <a:avLst/>
            </a:prstGeom>
            <a:noFill/>
            <a:ln>
              <a:noFill/>
            </a:ln>
          </p:spPr>
          <p:txBody>
            <a:bodyPr lIns="91425" tIns="91425" rIns="91425" bIns="91425" anchor="t" anchorCtr="0">
              <a:noAutofit/>
            </a:bodyPr>
            <a:lstStyle/>
            <a:p>
              <a:pPr defTabSz="1625299" fontAlgn="auto">
                <a:spcBef>
                  <a:spcPts val="0"/>
                </a:spcBef>
                <a:spcAft>
                  <a:spcPts val="0"/>
                </a:spcAft>
              </a:pPr>
              <a:r>
                <a:rPr lang="en-US" sz="1800" kern="0">
                  <a:solidFill>
                    <a:srgbClr val="000000"/>
                  </a:solidFill>
                  <a:latin typeface="Raleway"/>
                  <a:ea typeface="Raleway"/>
                  <a:cs typeface="Raleway"/>
                  <a:sym typeface="Raleway"/>
                </a:rPr>
                <a:t>less time</a:t>
              </a:r>
            </a:p>
          </p:txBody>
        </p:sp>
        <p:sp>
          <p:nvSpPr>
            <p:cNvPr id="701" name="Shape 701"/>
            <p:cNvSpPr txBox="1"/>
            <p:nvPr/>
          </p:nvSpPr>
          <p:spPr>
            <a:xfrm rot="-5400000">
              <a:off x="4321525" y="1718575"/>
              <a:ext cx="1152900" cy="291300"/>
            </a:xfrm>
            <a:prstGeom prst="rect">
              <a:avLst/>
            </a:prstGeom>
            <a:noFill/>
            <a:ln>
              <a:noFill/>
            </a:ln>
          </p:spPr>
          <p:txBody>
            <a:bodyPr lIns="91425" tIns="91425" rIns="91425" bIns="91425" anchor="t" anchorCtr="0">
              <a:noAutofit/>
            </a:bodyPr>
            <a:lstStyle/>
            <a:p>
              <a:pPr algn="r" defTabSz="1625299" fontAlgn="auto">
                <a:spcBef>
                  <a:spcPts val="0"/>
                </a:spcBef>
                <a:spcAft>
                  <a:spcPts val="0"/>
                </a:spcAft>
              </a:pPr>
              <a:r>
                <a:rPr lang="en-US" sz="1800" kern="0">
                  <a:solidFill>
                    <a:srgbClr val="000000"/>
                  </a:solidFill>
                  <a:latin typeface="Raleway"/>
                  <a:ea typeface="Raleway"/>
                  <a:cs typeface="Raleway"/>
                  <a:sym typeface="Raleway"/>
                </a:rPr>
                <a:t>more time</a:t>
              </a:r>
            </a:p>
          </p:txBody>
        </p:sp>
        <p:sp>
          <p:nvSpPr>
            <p:cNvPr id="702" name="Shape 702"/>
            <p:cNvSpPr/>
            <p:nvPr/>
          </p:nvSpPr>
          <p:spPr>
            <a:xfrm rot="-5400000">
              <a:off x="5266275" y="1254625"/>
              <a:ext cx="3058200" cy="3246000"/>
            </a:xfrm>
            <a:prstGeom prst="rtTriangle">
              <a:avLst/>
            </a:prstGeom>
            <a:solidFill>
              <a:srgbClr val="FADACB"/>
            </a:solidFill>
            <a:ln>
              <a:noFill/>
            </a:ln>
          </p:spPr>
          <p:txBody>
            <a:bodyPr lIns="91425" tIns="91425" rIns="91425" bIns="91425"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703" name="Shape 703"/>
            <p:cNvCxnSpPr/>
            <p:nvPr/>
          </p:nvCxnSpPr>
          <p:spPr>
            <a:xfrm>
              <a:off x="7667075" y="2051625"/>
              <a:ext cx="0" cy="2350200"/>
            </a:xfrm>
            <a:prstGeom prst="straightConnector1">
              <a:avLst/>
            </a:prstGeom>
            <a:noFill/>
            <a:ln w="28575" cap="flat" cmpd="sng">
              <a:solidFill>
                <a:schemeClr val="accent2"/>
              </a:solidFill>
              <a:prstDash val="dot"/>
              <a:round/>
              <a:headEnd type="none" w="lg" len="lg"/>
              <a:tailEnd type="none" w="lg" len="lg"/>
            </a:ln>
          </p:spPr>
        </p:cxnSp>
        <p:cxnSp>
          <p:nvCxnSpPr>
            <p:cNvPr id="704" name="Shape 704"/>
            <p:cNvCxnSpPr/>
            <p:nvPr/>
          </p:nvCxnSpPr>
          <p:spPr>
            <a:xfrm>
              <a:off x="6029625" y="3573475"/>
              <a:ext cx="0" cy="828300"/>
            </a:xfrm>
            <a:prstGeom prst="straightConnector1">
              <a:avLst/>
            </a:prstGeom>
            <a:noFill/>
            <a:ln w="28575" cap="flat" cmpd="sng">
              <a:solidFill>
                <a:schemeClr val="accent2"/>
              </a:solidFill>
              <a:prstDash val="dot"/>
              <a:round/>
              <a:headEnd type="none" w="lg" len="lg"/>
              <a:tailEnd type="none" w="lg" len="lg"/>
            </a:ln>
          </p:spPr>
        </p:cxnSp>
        <p:cxnSp>
          <p:nvCxnSpPr>
            <p:cNvPr id="705" name="Shape 705"/>
            <p:cNvCxnSpPr/>
            <p:nvPr/>
          </p:nvCxnSpPr>
          <p:spPr>
            <a:xfrm>
              <a:off x="6848350" y="2841450"/>
              <a:ext cx="0" cy="1560300"/>
            </a:xfrm>
            <a:prstGeom prst="straightConnector1">
              <a:avLst/>
            </a:prstGeom>
            <a:noFill/>
            <a:ln w="28575" cap="flat" cmpd="sng">
              <a:solidFill>
                <a:schemeClr val="accent2"/>
              </a:solidFill>
              <a:prstDash val="dot"/>
              <a:round/>
              <a:headEnd type="none" w="lg" len="lg"/>
              <a:tailEnd type="none" w="lg" len="lg"/>
            </a:ln>
          </p:spPr>
        </p:cxnSp>
        <p:sp>
          <p:nvSpPr>
            <p:cNvPr id="706" name="Shape 706"/>
            <p:cNvSpPr txBox="1"/>
            <p:nvPr/>
          </p:nvSpPr>
          <p:spPr>
            <a:xfrm>
              <a:off x="5172375" y="4006625"/>
              <a:ext cx="8574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manual session based tests</a:t>
              </a:r>
            </a:p>
          </p:txBody>
        </p:sp>
        <p:sp>
          <p:nvSpPr>
            <p:cNvPr id="707" name="Shape 707"/>
            <p:cNvSpPr txBox="1"/>
            <p:nvPr/>
          </p:nvSpPr>
          <p:spPr>
            <a:xfrm>
              <a:off x="6058575" y="3838225"/>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GUI tests</a:t>
              </a:r>
            </a:p>
          </p:txBody>
        </p:sp>
        <p:sp>
          <p:nvSpPr>
            <p:cNvPr id="708" name="Shape 708"/>
            <p:cNvSpPr txBox="1"/>
            <p:nvPr/>
          </p:nvSpPr>
          <p:spPr>
            <a:xfrm>
              <a:off x="6877300" y="2820475"/>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API tests</a:t>
              </a:r>
            </a:p>
          </p:txBody>
        </p:sp>
        <p:sp>
          <p:nvSpPr>
            <p:cNvPr id="709" name="Shape 709"/>
            <p:cNvSpPr txBox="1"/>
            <p:nvPr/>
          </p:nvSpPr>
          <p:spPr>
            <a:xfrm>
              <a:off x="7667062" y="3077325"/>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 automated unit tests</a:t>
              </a:r>
            </a:p>
          </p:txBody>
        </p:sp>
        <p:sp>
          <p:nvSpPr>
            <p:cNvPr id="710" name="Shape 710"/>
            <p:cNvSpPr txBox="1"/>
            <p:nvPr/>
          </p:nvSpPr>
          <p:spPr>
            <a:xfrm>
              <a:off x="6877300" y="3363857"/>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integration tests</a:t>
              </a:r>
            </a:p>
          </p:txBody>
        </p:sp>
        <p:sp>
          <p:nvSpPr>
            <p:cNvPr id="711" name="Shape 711"/>
            <p:cNvSpPr txBox="1"/>
            <p:nvPr/>
          </p:nvSpPr>
          <p:spPr>
            <a:xfrm>
              <a:off x="6877300" y="3965478"/>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component tests</a:t>
              </a:r>
            </a:p>
          </p:txBody>
        </p:sp>
      </p:grpSp>
      <p:sp>
        <p:nvSpPr>
          <p:cNvPr id="712" name="Shape 712"/>
          <p:cNvSpPr/>
          <p:nvPr/>
        </p:nvSpPr>
        <p:spPr>
          <a:xfrm>
            <a:off x="17111" y="7397380"/>
            <a:ext cx="16256000" cy="1746667"/>
          </a:xfrm>
          <a:prstGeom prst="rect">
            <a:avLst/>
          </a:prstGeom>
          <a:solidFill>
            <a:schemeClr val="accent2"/>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713" name="Shape 713"/>
          <p:cNvSpPr txBox="1"/>
          <p:nvPr/>
        </p:nvSpPr>
        <p:spPr>
          <a:xfrm>
            <a:off x="771780" y="7622447"/>
            <a:ext cx="27450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kern="0">
                <a:solidFill>
                  <a:srgbClr val="FFFFFF"/>
                </a:solidFill>
                <a:latin typeface="Raleway"/>
                <a:ea typeface="Raleway"/>
                <a:cs typeface="Raleway"/>
                <a:sym typeface="Raleway"/>
              </a:rPr>
              <a:t>Testing </a:t>
            </a:r>
            <a:r>
              <a:rPr lang="en-US" sz="2100" b="1" kern="0">
                <a:solidFill>
                  <a:srgbClr val="FFFFFF"/>
                </a:solidFill>
                <a:latin typeface="Raleway"/>
                <a:ea typeface="Raleway"/>
                <a:cs typeface="Raleway"/>
                <a:sym typeface="Raleway"/>
              </a:rPr>
              <a:t>builds</a:t>
            </a:r>
            <a:r>
              <a:rPr lang="en-US" sz="2100" kern="0">
                <a:solidFill>
                  <a:srgbClr val="FFFFFF"/>
                </a:solidFill>
                <a:latin typeface="Raleway"/>
                <a:ea typeface="Raleway"/>
                <a:cs typeface="Raleway"/>
                <a:sym typeface="Raleway"/>
              </a:rPr>
              <a:t> </a:t>
            </a:r>
            <a:r>
              <a:rPr lang="en-US" sz="2100" b="1" kern="0">
                <a:solidFill>
                  <a:srgbClr val="FFFFFF"/>
                </a:solidFill>
                <a:latin typeface="Raleway"/>
                <a:ea typeface="Raleway"/>
                <a:cs typeface="Raleway"/>
                <a:sym typeface="Raleway"/>
              </a:rPr>
              <a:t>safety</a:t>
            </a:r>
            <a:r>
              <a:rPr lang="en-US" sz="2100" kern="0">
                <a:solidFill>
                  <a:srgbClr val="FFFFFF"/>
                </a:solidFill>
                <a:latin typeface="Raleway"/>
                <a:ea typeface="Raleway"/>
                <a:cs typeface="Raleway"/>
                <a:sym typeface="Raleway"/>
              </a:rPr>
              <a:t> through feedback loops</a:t>
            </a:r>
          </a:p>
        </p:txBody>
      </p:sp>
      <p:sp>
        <p:nvSpPr>
          <p:cNvPr id="714" name="Shape 714"/>
          <p:cNvSpPr txBox="1"/>
          <p:nvPr/>
        </p:nvSpPr>
        <p:spPr>
          <a:xfrm>
            <a:off x="4325069" y="7622447"/>
            <a:ext cx="27450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b="1" kern="0">
                <a:solidFill>
                  <a:srgbClr val="FFFFFF"/>
                </a:solidFill>
                <a:latin typeface="Raleway"/>
                <a:ea typeface="Raleway"/>
                <a:cs typeface="Raleway"/>
                <a:sym typeface="Raleway"/>
              </a:rPr>
              <a:t>Inexpensive</a:t>
            </a:r>
            <a:r>
              <a:rPr lang="en-US" sz="2100" kern="0">
                <a:solidFill>
                  <a:srgbClr val="FFFFFF"/>
                </a:solidFill>
                <a:latin typeface="Raleway"/>
                <a:ea typeface="Raleway"/>
                <a:cs typeface="Raleway"/>
                <a:sym typeface="Raleway"/>
              </a:rPr>
              <a:t> experiments to provide validation</a:t>
            </a:r>
          </a:p>
        </p:txBody>
      </p:sp>
      <p:sp>
        <p:nvSpPr>
          <p:cNvPr id="715" name="Shape 715"/>
          <p:cNvSpPr txBox="1"/>
          <p:nvPr/>
        </p:nvSpPr>
        <p:spPr>
          <a:xfrm>
            <a:off x="7906712" y="7622447"/>
            <a:ext cx="27450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b="1" kern="0">
                <a:solidFill>
                  <a:srgbClr val="FFFFFF"/>
                </a:solidFill>
                <a:latin typeface="Raleway"/>
                <a:ea typeface="Raleway"/>
                <a:cs typeface="Raleway"/>
                <a:sym typeface="Raleway"/>
              </a:rPr>
              <a:t>Reduces risk</a:t>
            </a:r>
          </a:p>
        </p:txBody>
      </p:sp>
      <p:sp>
        <p:nvSpPr>
          <p:cNvPr id="716" name="Shape 716"/>
          <p:cNvSpPr txBox="1"/>
          <p:nvPr/>
        </p:nvSpPr>
        <p:spPr>
          <a:xfrm>
            <a:off x="11986533" y="7622447"/>
            <a:ext cx="33562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b="1" kern="0">
                <a:solidFill>
                  <a:srgbClr val="FFFFFF"/>
                </a:solidFill>
                <a:latin typeface="Raleway"/>
                <a:ea typeface="Raleway"/>
                <a:cs typeface="Raleway"/>
                <a:sym typeface="Raleway"/>
              </a:rPr>
              <a:t>Optimize Testing:</a:t>
            </a:r>
            <a:r>
              <a:rPr lang="en-US" sz="2100" kern="0">
                <a:solidFill>
                  <a:srgbClr val="FFFFFF"/>
                </a:solidFill>
                <a:latin typeface="Raleway"/>
                <a:ea typeface="Raleway"/>
                <a:cs typeface="Raleway"/>
                <a:sym typeface="Raleway"/>
              </a:rPr>
              <a:t> Do more of the inexpensive testing first!</a:t>
            </a:r>
          </a:p>
        </p:txBody>
      </p:sp>
      <p:cxnSp>
        <p:nvCxnSpPr>
          <p:cNvPr id="717" name="Shape 717"/>
          <p:cNvCxnSpPr/>
          <p:nvPr/>
        </p:nvCxnSpPr>
        <p:spPr>
          <a:xfrm>
            <a:off x="11180178" y="7688580"/>
            <a:ext cx="0" cy="1164267"/>
          </a:xfrm>
          <a:prstGeom prst="straightConnector1">
            <a:avLst/>
          </a:prstGeom>
          <a:noFill/>
          <a:ln w="19050" cap="flat" cmpd="sng">
            <a:solidFill>
              <a:schemeClr val="accent1"/>
            </a:solidFill>
            <a:prstDash val="solid"/>
            <a:round/>
            <a:headEnd type="none" w="lg" len="lg"/>
            <a:tailEnd type="none" w="lg" len="lg"/>
          </a:ln>
        </p:spPr>
      </p:cxnSp>
    </p:spTree>
    <p:extLst>
      <p:ext uri="{BB962C8B-B14F-4D97-AF65-F5344CB8AC3E}">
        <p14:creationId xmlns:p14="http://schemas.microsoft.com/office/powerpoint/2010/main" val="22999359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vert="horz" lIns="0" tIns="0" rIns="0" bIns="0" rtlCol="0" anchor="t" anchorCtr="0">
            <a:noAutofit/>
          </a:bodyPr>
          <a:lstStyle/>
          <a:p>
            <a:pPr>
              <a:buSzPct val="25000"/>
            </a:pPr>
            <a:r>
              <a:rPr lang="en-US"/>
              <a:t>How do we write and test our intended change?</a:t>
            </a:r>
          </a:p>
        </p:txBody>
      </p:sp>
      <p:pic>
        <p:nvPicPr>
          <p:cNvPr id="132" name="Shape 132" descr="kitchen_workflow.png"/>
          <p:cNvPicPr preferRelativeResize="0"/>
          <p:nvPr/>
        </p:nvPicPr>
        <p:blipFill rotWithShape="1">
          <a:blip r:embed="rId3">
            <a:alphaModFix/>
          </a:blip>
          <a:srcRect/>
          <a:stretch/>
        </p:blipFill>
        <p:spPr>
          <a:xfrm>
            <a:off x="677339" y="1894568"/>
            <a:ext cx="9715499" cy="6318933"/>
          </a:xfrm>
          <a:prstGeom prst="rect">
            <a:avLst/>
          </a:prstGeom>
          <a:noFill/>
          <a:ln>
            <a:noFill/>
          </a:ln>
        </p:spPr>
      </p:pic>
      <p:pic>
        <p:nvPicPr>
          <p:cNvPr id="133" name="Shape 133"/>
          <p:cNvPicPr preferRelativeResize="0"/>
          <p:nvPr/>
        </p:nvPicPr>
        <p:blipFill rotWithShape="1">
          <a:blip r:embed="rId4">
            <a:alphaModFix/>
          </a:blip>
          <a:srcRect/>
          <a:stretch/>
        </p:blipFill>
        <p:spPr>
          <a:xfrm>
            <a:off x="12510807" y="5908515"/>
            <a:ext cx="1833333" cy="1833332"/>
          </a:xfrm>
          <a:prstGeom prst="rect">
            <a:avLst/>
          </a:prstGeom>
          <a:noFill/>
          <a:ln>
            <a:noFill/>
          </a:ln>
        </p:spPr>
      </p:pic>
      <p:pic>
        <p:nvPicPr>
          <p:cNvPr id="134" name="Shape 134"/>
          <p:cNvPicPr preferRelativeResize="0"/>
          <p:nvPr/>
        </p:nvPicPr>
        <p:blipFill>
          <a:blip r:embed="rId5">
            <a:alphaModFix/>
          </a:blip>
          <a:stretch>
            <a:fillRect/>
          </a:stretch>
        </p:blipFill>
        <p:spPr>
          <a:xfrm>
            <a:off x="11956682" y="3702183"/>
            <a:ext cx="2941447" cy="677001"/>
          </a:xfrm>
          <a:prstGeom prst="rect">
            <a:avLst/>
          </a:prstGeom>
          <a:noFill/>
          <a:ln>
            <a:noFill/>
          </a:ln>
        </p:spPr>
      </p:pic>
      <p:pic>
        <p:nvPicPr>
          <p:cNvPr id="135" name="Shape 135"/>
          <p:cNvPicPr preferRelativeResize="0"/>
          <p:nvPr/>
        </p:nvPicPr>
        <p:blipFill>
          <a:blip r:embed="rId6">
            <a:alphaModFix/>
          </a:blip>
          <a:stretch>
            <a:fillRect/>
          </a:stretch>
        </p:blipFill>
        <p:spPr>
          <a:xfrm>
            <a:off x="12162917" y="2366213"/>
            <a:ext cx="2528988" cy="952721"/>
          </a:xfrm>
          <a:prstGeom prst="rect">
            <a:avLst/>
          </a:prstGeom>
          <a:noFill/>
          <a:ln>
            <a:noFill/>
          </a:ln>
        </p:spPr>
      </p:pic>
      <p:pic>
        <p:nvPicPr>
          <p:cNvPr id="136" name="Shape 136"/>
          <p:cNvPicPr preferRelativeResize="0"/>
          <p:nvPr/>
        </p:nvPicPr>
        <p:blipFill>
          <a:blip r:embed="rId7">
            <a:alphaModFix/>
          </a:blip>
          <a:stretch>
            <a:fillRect/>
          </a:stretch>
        </p:blipFill>
        <p:spPr>
          <a:xfrm>
            <a:off x="12067654" y="4921844"/>
            <a:ext cx="2719527" cy="444006"/>
          </a:xfrm>
          <a:prstGeom prst="rect">
            <a:avLst/>
          </a:prstGeom>
          <a:noFill/>
          <a:ln>
            <a:noFill/>
          </a:ln>
        </p:spPr>
      </p:pic>
    </p:spTree>
    <p:extLst>
      <p:ext uri="{BB962C8B-B14F-4D97-AF65-F5344CB8AC3E}">
        <p14:creationId xmlns:p14="http://schemas.microsoft.com/office/powerpoint/2010/main" val="40855440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1700" dirty="0"/>
              <a:t>d</a:t>
            </a:r>
            <a:r>
              <a:rPr lang="mr-IN" sz="1700" dirty="0"/>
              <a:t>elivery-local                                                                                                                 </a:t>
            </a:r>
          </a:p>
          <a:p>
            <a:r>
              <a:rPr lang="mr-IN" sz="1700" dirty="0"/>
              <a:t>Run Delivery phases on your local workstation.                                                                                 </a:t>
            </a:r>
          </a:p>
          <a:p>
            <a:r>
              <a:rPr lang="mr-IN" sz="1700" dirty="0"/>
              <a:t>                                                                                                                               </a:t>
            </a:r>
          </a:p>
          <a:p>
            <a:r>
              <a:rPr lang="mr-IN" sz="1700" dirty="0"/>
              <a:t>USAGE:                                                                                                                         </a:t>
            </a:r>
          </a:p>
          <a:p>
            <a:r>
              <a:rPr lang="mr-IN" sz="1700" dirty="0"/>
              <a:t>    delivery local [FLAGS] &lt;phase&gt;                                                                                             </a:t>
            </a:r>
          </a:p>
          <a:p>
            <a:r>
              <a:rPr lang="mr-IN" sz="1700" dirty="0"/>
              <a:t>                                                                                                                               </a:t>
            </a:r>
          </a:p>
          <a:p>
            <a:r>
              <a:rPr lang="mr-IN" sz="1700" dirty="0"/>
              <a:t>FLAGS:                                                                                                                         </a:t>
            </a:r>
          </a:p>
          <a:p>
            <a:r>
              <a:rPr lang="mr-IN" sz="1700" dirty="0"/>
              <a:t>    -h, --help               Prints help information                                                                           </a:t>
            </a:r>
          </a:p>
          <a:p>
            <a:r>
              <a:rPr lang="mr-IN" sz="1700" dirty="0"/>
              <a:t>        --no-spinner         Disable the spinner                                                                               </a:t>
            </a:r>
          </a:p>
          <a:p>
            <a:r>
              <a:rPr lang="mr-IN" sz="1700" dirty="0"/>
              <a:t>        --non-interactive    Disable cli interactions                                                                          </a:t>
            </a:r>
          </a:p>
          <a:p>
            <a:r>
              <a:rPr lang="mr-IN" sz="1700" dirty="0"/>
              <a:t>    -V, --version            Prints version information                                                                        </a:t>
            </a:r>
          </a:p>
          <a:p>
            <a:r>
              <a:rPr lang="mr-IN" sz="1700" dirty="0"/>
              <a:t>                                                                                                                               </a:t>
            </a:r>
          </a:p>
          <a:p>
            <a:r>
              <a:rPr lang="mr-IN" sz="1700" dirty="0"/>
              <a:t>ARGS:                                                                                                                          </a:t>
            </a:r>
          </a:p>
          <a:p>
            <a:r>
              <a:rPr lang="mr-IN" sz="1700" dirty="0"/>
              <a:t>    &lt;phase&gt;    Delivery phase to execute [values: unit, lint, syntax, provision, deploy, smoke, cleanup] </a:t>
            </a:r>
            <a:endParaRPr lang="en-US" sz="1700" dirty="0"/>
          </a:p>
        </p:txBody>
      </p:sp>
      <p:sp>
        <p:nvSpPr>
          <p:cNvPr id="3" name="Text Placeholder 2"/>
          <p:cNvSpPr>
            <a:spLocks noGrp="1"/>
          </p:cNvSpPr>
          <p:nvPr>
            <p:ph type="body" sz="quarter" idx="11"/>
          </p:nvPr>
        </p:nvSpPr>
        <p:spPr/>
        <p:txBody>
          <a:bodyPr/>
          <a:lstStyle/>
          <a:p>
            <a:r>
              <a:rPr lang="en-US" dirty="0" smtClean="0"/>
              <a:t>$ delivery local --help</a:t>
            </a:r>
            <a:endParaRPr lang="en-US" dirty="0"/>
          </a:p>
        </p:txBody>
      </p:sp>
      <p:sp>
        <p:nvSpPr>
          <p:cNvPr id="5" name="Title 4"/>
          <p:cNvSpPr>
            <a:spLocks noGrp="1"/>
          </p:cNvSpPr>
          <p:nvPr>
            <p:ph type="title"/>
          </p:nvPr>
        </p:nvSpPr>
        <p:spPr/>
        <p:txBody>
          <a:bodyPr>
            <a:normAutofit/>
          </a:bodyPr>
          <a:lstStyle/>
          <a:p>
            <a:r>
              <a:rPr lang="en-US" dirty="0" smtClean="0"/>
              <a:t>What can delivery local do?</a:t>
            </a:r>
            <a:endParaRPr lang="en-US" dirty="0"/>
          </a:p>
        </p:txBody>
      </p:sp>
    </p:spTree>
    <p:extLst>
      <p:ext uri="{BB962C8B-B14F-4D97-AF65-F5344CB8AC3E}">
        <p14:creationId xmlns:p14="http://schemas.microsoft.com/office/powerpoint/2010/main" val="29578793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4"/>
          </p:nvPr>
        </p:nvSpPr>
        <p:spPr/>
        <p:txBody>
          <a:bodyPr/>
          <a:lstStyle/>
          <a:p>
            <a:r>
              <a:rPr lang="en-US" dirty="0" smtClean="0"/>
              <a:t>kitchen list</a:t>
            </a:r>
          </a:p>
          <a:p>
            <a:r>
              <a:rPr lang="en-US" dirty="0" smtClean="0"/>
              <a:t>kitchen create</a:t>
            </a:r>
          </a:p>
          <a:p>
            <a:r>
              <a:rPr lang="en-US" dirty="0" smtClean="0"/>
              <a:t>kitchen converge</a:t>
            </a:r>
          </a:p>
          <a:p>
            <a:r>
              <a:rPr lang="en-US" dirty="0" smtClean="0"/>
              <a:t>kitchen verify</a:t>
            </a:r>
          </a:p>
          <a:p>
            <a:r>
              <a:rPr lang="en-US" dirty="0" smtClean="0"/>
              <a:t>kitchen destroy</a:t>
            </a:r>
          </a:p>
          <a:p>
            <a:r>
              <a:rPr lang="en-US" dirty="0"/>
              <a:t>kitchen </a:t>
            </a:r>
            <a:r>
              <a:rPr lang="en-US" dirty="0" smtClean="0"/>
              <a:t>test</a:t>
            </a:r>
          </a:p>
          <a:p>
            <a:r>
              <a:rPr lang="en-US" dirty="0" smtClean="0"/>
              <a:t>kitchen login</a:t>
            </a:r>
            <a:endParaRPr lang="en-US" dirty="0"/>
          </a:p>
        </p:txBody>
      </p:sp>
      <p:sp>
        <p:nvSpPr>
          <p:cNvPr id="8" name="Content Placeholder 7"/>
          <p:cNvSpPr>
            <a:spLocks noGrp="1"/>
          </p:cNvSpPr>
          <p:nvPr>
            <p:ph sz="quarter" idx="12"/>
          </p:nvPr>
        </p:nvSpPr>
        <p:spPr/>
        <p:txBody>
          <a:bodyPr/>
          <a:lstStyle/>
          <a:p>
            <a:r>
              <a:rPr lang="en-US" dirty="0">
                <a:solidFill>
                  <a:srgbClr val="F18B21"/>
                </a:solidFill>
              </a:rPr>
              <a:t>[No matching delivery command</a:t>
            </a:r>
            <a:r>
              <a:rPr lang="en-US" dirty="0" smtClean="0">
                <a:solidFill>
                  <a:srgbClr val="F18B21"/>
                </a:solidFill>
              </a:rPr>
              <a:t>]</a:t>
            </a:r>
            <a:endParaRPr lang="en-US" dirty="0" smtClean="0"/>
          </a:p>
          <a:p>
            <a:r>
              <a:rPr lang="en-US" dirty="0" smtClean="0"/>
              <a:t>delivery </a:t>
            </a:r>
            <a:r>
              <a:rPr lang="en-US" dirty="0"/>
              <a:t>local provision</a:t>
            </a:r>
          </a:p>
          <a:p>
            <a:r>
              <a:rPr lang="en-US" dirty="0"/>
              <a:t>delivery local </a:t>
            </a:r>
            <a:r>
              <a:rPr lang="en-US" dirty="0" smtClean="0"/>
              <a:t>deploy</a:t>
            </a:r>
            <a:endParaRPr lang="en-US" dirty="0"/>
          </a:p>
          <a:p>
            <a:r>
              <a:rPr lang="en-US" dirty="0"/>
              <a:t>delivery local </a:t>
            </a:r>
            <a:r>
              <a:rPr lang="en-US" dirty="0" smtClean="0"/>
              <a:t>smoke</a:t>
            </a:r>
            <a:endParaRPr lang="en-US" dirty="0"/>
          </a:p>
          <a:p>
            <a:r>
              <a:rPr lang="en-US" dirty="0"/>
              <a:t>delivery local </a:t>
            </a:r>
            <a:r>
              <a:rPr lang="en-US" dirty="0" smtClean="0"/>
              <a:t>cleanup</a:t>
            </a:r>
            <a:endParaRPr lang="en-US" dirty="0"/>
          </a:p>
          <a:p>
            <a:r>
              <a:rPr lang="en-US" dirty="0" smtClean="0">
                <a:solidFill>
                  <a:srgbClr val="F18B21"/>
                </a:solidFill>
              </a:rPr>
              <a:t>[No matching delivery command]</a:t>
            </a:r>
          </a:p>
          <a:p>
            <a:r>
              <a:rPr lang="en-US" dirty="0">
                <a:solidFill>
                  <a:srgbClr val="F18B21"/>
                </a:solidFill>
              </a:rPr>
              <a:t>[No matching delivery command]</a:t>
            </a:r>
          </a:p>
          <a:p>
            <a:endParaRPr lang="en-US" dirty="0" smtClean="0">
              <a:solidFill>
                <a:srgbClr val="F18B21"/>
              </a:solidFill>
            </a:endParaRPr>
          </a:p>
        </p:txBody>
      </p:sp>
      <p:sp>
        <p:nvSpPr>
          <p:cNvPr id="10" name="Text Placeholder 9"/>
          <p:cNvSpPr>
            <a:spLocks noGrp="1"/>
          </p:cNvSpPr>
          <p:nvPr>
            <p:ph type="body" sz="quarter" idx="15"/>
          </p:nvPr>
        </p:nvSpPr>
        <p:spPr/>
        <p:txBody>
          <a:bodyPr/>
          <a:lstStyle/>
          <a:p>
            <a:r>
              <a:rPr lang="en-US" dirty="0" smtClean="0"/>
              <a:t>Test Kitchen</a:t>
            </a:r>
            <a:endParaRPr lang="en-US" dirty="0"/>
          </a:p>
        </p:txBody>
      </p:sp>
      <p:sp>
        <p:nvSpPr>
          <p:cNvPr id="11" name="Text Placeholder 10"/>
          <p:cNvSpPr>
            <a:spLocks noGrp="1"/>
          </p:cNvSpPr>
          <p:nvPr>
            <p:ph type="body" sz="quarter" idx="16"/>
          </p:nvPr>
        </p:nvSpPr>
        <p:spPr/>
        <p:txBody>
          <a:bodyPr/>
          <a:lstStyle/>
          <a:p>
            <a:r>
              <a:rPr lang="en-US" dirty="0" smtClean="0"/>
              <a:t>Delivery</a:t>
            </a:r>
            <a:endParaRPr lang="en-US" dirty="0"/>
          </a:p>
        </p:txBody>
      </p:sp>
      <p:sp>
        <p:nvSpPr>
          <p:cNvPr id="12" name="TextBox 11"/>
          <p:cNvSpPr txBox="1"/>
          <p:nvPr/>
        </p:nvSpPr>
        <p:spPr bwMode="white">
          <a:xfrm>
            <a:off x="5348942" y="7769413"/>
            <a:ext cx="2569883" cy="268941"/>
          </a:xfrm>
          <a:prstGeom prst="rect">
            <a:avLst/>
          </a:prstGeom>
        </p:spPr>
        <p:txBody>
          <a:bodyPr vert="horz" wrap="square" lIns="91439" tIns="91439" rIns="91439" bIns="91439" rtlCol="0">
            <a:normAutofit fontScale="25000" lnSpcReduction="20000"/>
          </a:bodyPr>
          <a:lstStyle/>
          <a:p>
            <a:endParaRPr lang="en-US" dirty="0" smtClean="0"/>
          </a:p>
        </p:txBody>
      </p:sp>
      <p:sp>
        <p:nvSpPr>
          <p:cNvPr id="13" name="TextBox 12"/>
          <p:cNvSpPr txBox="1"/>
          <p:nvPr/>
        </p:nvSpPr>
        <p:spPr bwMode="white">
          <a:xfrm>
            <a:off x="5722471" y="7186706"/>
            <a:ext cx="914400" cy="914400"/>
          </a:xfrm>
          <a:prstGeom prst="rect">
            <a:avLst/>
          </a:prstGeom>
        </p:spPr>
        <p:txBody>
          <a:bodyPr vert="horz" wrap="none" lIns="91439" tIns="91439" rIns="91439" bIns="91439" rtlCol="0">
            <a:normAutofit/>
          </a:bodyPr>
          <a:lstStyle/>
          <a:p>
            <a:endParaRPr lang="en-US" dirty="0" smtClean="0"/>
          </a:p>
        </p:txBody>
      </p:sp>
      <p:sp>
        <p:nvSpPr>
          <p:cNvPr id="14" name="TextBox 13"/>
          <p:cNvSpPr txBox="1"/>
          <p:nvPr/>
        </p:nvSpPr>
        <p:spPr bwMode="white">
          <a:xfrm>
            <a:off x="4474883" y="7560237"/>
            <a:ext cx="7306236" cy="597646"/>
          </a:xfrm>
          <a:prstGeom prst="rect">
            <a:avLst/>
          </a:prstGeom>
        </p:spPr>
        <p:txBody>
          <a:bodyPr vert="horz" wrap="none" lIns="91439" tIns="91439" rIns="91439" bIns="91439" rtlCol="0">
            <a:normAutofit/>
          </a:bodyPr>
          <a:lstStyle/>
          <a:p>
            <a:pPr algn="ctr"/>
            <a:r>
              <a:rPr lang="en-US" dirty="0">
                <a:solidFill>
                  <a:schemeClr val="accent3"/>
                </a:solidFill>
                <a:latin typeface="Consolas"/>
                <a:cs typeface="Consolas"/>
              </a:rPr>
              <a:t>~/cookbooks/apache/.delivery/</a:t>
            </a:r>
            <a:r>
              <a:rPr lang="en-US" dirty="0" err="1">
                <a:solidFill>
                  <a:schemeClr val="accent3"/>
                </a:solidFill>
                <a:latin typeface="Consolas"/>
                <a:cs typeface="Consolas"/>
              </a:rPr>
              <a:t>project.toml</a:t>
            </a:r>
            <a:endParaRPr lang="en-US" dirty="0" smtClean="0">
              <a:solidFill>
                <a:schemeClr val="accent3"/>
              </a:solidFill>
              <a:latin typeface="Consolas"/>
              <a:cs typeface="Consolas"/>
            </a:endParaRPr>
          </a:p>
        </p:txBody>
      </p:sp>
    </p:spTree>
    <p:extLst>
      <p:ext uri="{BB962C8B-B14F-4D97-AF65-F5344CB8AC3E}">
        <p14:creationId xmlns:p14="http://schemas.microsoft.com/office/powerpoint/2010/main" val="42715017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Update the Kitchen Configuration</a:t>
            </a:r>
            <a:endParaRPr lang="en-US" dirty="0"/>
          </a:p>
        </p:txBody>
      </p:sp>
      <p:sp>
        <p:nvSpPr>
          <p:cNvPr id="7" name="Content Placeholder 6"/>
          <p:cNvSpPr>
            <a:spLocks noGrp="1"/>
          </p:cNvSpPr>
          <p:nvPr>
            <p:ph sz="quarter" idx="10"/>
          </p:nvPr>
        </p:nvSpPr>
        <p:spPr/>
        <p:txBody>
          <a:bodyPr>
            <a:noAutofit/>
          </a:bodyPr>
          <a:lstStyle/>
          <a:p>
            <a:r>
              <a:rPr lang="mr-IN" sz="3600" dirty="0">
                <a:solidFill>
                  <a:srgbClr val="000000"/>
                </a:solidFill>
              </a:rPr>
              <a:t>---</a:t>
            </a:r>
          </a:p>
          <a:p>
            <a:r>
              <a:rPr lang="en-US" sz="3600" dirty="0">
                <a:solidFill>
                  <a:srgbClr val="000000"/>
                </a:solidFill>
              </a:rPr>
              <a:t>driver</a:t>
            </a:r>
            <a:r>
              <a:rPr lang="en-US" sz="3600" b="1" dirty="0">
                <a:solidFill>
                  <a:srgbClr val="000000"/>
                </a:solidFill>
              </a:rPr>
              <a:t>:</a:t>
            </a:r>
          </a:p>
          <a:p>
            <a:r>
              <a:rPr lang="en-US" sz="3600" dirty="0"/>
              <a:t>  </a:t>
            </a:r>
            <a:r>
              <a:rPr lang="en-US" sz="3600" dirty="0">
                <a:solidFill>
                  <a:srgbClr val="000000"/>
                </a:solidFill>
              </a:rPr>
              <a:t>name</a:t>
            </a:r>
            <a:r>
              <a:rPr lang="en-US" sz="3600" b="1" dirty="0">
                <a:solidFill>
                  <a:srgbClr val="000000"/>
                </a:solidFill>
              </a:rPr>
              <a:t>: vagrant</a:t>
            </a:r>
          </a:p>
          <a:p>
            <a:r>
              <a:rPr lang="en-US" sz="3600" dirty="0"/>
              <a:t>  </a:t>
            </a:r>
            <a:r>
              <a:rPr lang="en-US" sz="3600" dirty="0">
                <a:solidFill>
                  <a:srgbClr val="000000"/>
                </a:solidFill>
              </a:rPr>
              <a:t>name</a:t>
            </a:r>
            <a:r>
              <a:rPr lang="en-US" sz="3600" b="1" dirty="0">
                <a:solidFill>
                  <a:srgbClr val="000000"/>
                </a:solidFill>
              </a:rPr>
              <a:t>: </a:t>
            </a:r>
            <a:r>
              <a:rPr lang="en-US" sz="3600" b="1" dirty="0" err="1">
                <a:solidFill>
                  <a:srgbClr val="000000"/>
                </a:solidFill>
              </a:rPr>
              <a:t>docker</a:t>
            </a:r>
            <a:endParaRPr lang="en-US" sz="3600" b="1" dirty="0">
              <a:solidFill>
                <a:srgbClr val="000000"/>
              </a:solidFill>
            </a:endParaRPr>
          </a:p>
          <a:p>
            <a:r>
              <a:rPr lang="en-US" sz="3600" dirty="0"/>
              <a:t>  </a:t>
            </a:r>
            <a:r>
              <a:rPr lang="en-US" sz="3600" dirty="0" err="1">
                <a:solidFill>
                  <a:srgbClr val="000000"/>
                </a:solidFill>
              </a:rPr>
              <a:t>use_sudo</a:t>
            </a:r>
            <a:r>
              <a:rPr lang="en-US" sz="3600" b="1" dirty="0">
                <a:solidFill>
                  <a:srgbClr val="000000"/>
                </a:solidFill>
              </a:rPr>
              <a:t>: false</a:t>
            </a:r>
          </a:p>
        </p:txBody>
      </p:sp>
      <p:sp>
        <p:nvSpPr>
          <p:cNvPr id="8" name="Text Placeholder 7"/>
          <p:cNvSpPr>
            <a:spLocks noGrp="1"/>
          </p:cNvSpPr>
          <p:nvPr>
            <p:ph type="body" sz="quarter" idx="11"/>
          </p:nvPr>
        </p:nvSpPr>
        <p:spPr/>
        <p:txBody>
          <a:bodyPr/>
          <a:lstStyle/>
          <a:p>
            <a:r>
              <a:rPr lang="en-US" dirty="0" smtClean="0"/>
              <a:t>~/cookbooks/apache/.</a:t>
            </a:r>
            <a:r>
              <a:rPr lang="en-US" dirty="0" err="1" smtClean="0"/>
              <a:t>kitchen.yml</a:t>
            </a:r>
            <a:endParaRPr lang="en-US" dirty="0"/>
          </a:p>
        </p:txBody>
      </p:sp>
      <p:sp>
        <p:nvSpPr>
          <p:cNvPr id="9" name="Text Placeholder 8"/>
          <p:cNvSpPr>
            <a:spLocks noGrp="1"/>
          </p:cNvSpPr>
          <p:nvPr>
            <p:ph type="body" sz="quarter" idx="12"/>
          </p:nvPr>
        </p:nvSpPr>
        <p:spPr>
          <a:xfrm>
            <a:off x="1124446" y="3538310"/>
            <a:ext cx="14404274" cy="540631"/>
          </a:xfrm>
        </p:spPr>
        <p:txBody>
          <a:bodyPr/>
          <a:lstStyle/>
          <a:p>
            <a:endParaRPr lang="en-US" dirty="0"/>
          </a:p>
        </p:txBody>
      </p:sp>
      <p:sp>
        <p:nvSpPr>
          <p:cNvPr id="10" name="Text Placeholder 9"/>
          <p:cNvSpPr>
            <a:spLocks noGrp="1"/>
          </p:cNvSpPr>
          <p:nvPr>
            <p:ph type="body" sz="quarter" idx="13"/>
          </p:nvPr>
        </p:nvSpPr>
        <p:spPr>
          <a:xfrm>
            <a:off x="1135043" y="4206990"/>
            <a:ext cx="14404274" cy="1276422"/>
          </a:xfrm>
        </p:spPr>
        <p:txBody>
          <a:bodyPr/>
          <a:lstStyle/>
          <a:p>
            <a:endParaRPr lang="en-US" dirty="0"/>
          </a:p>
        </p:txBody>
      </p:sp>
    </p:spTree>
    <p:extLst>
      <p:ext uri="{BB962C8B-B14F-4D97-AF65-F5344CB8AC3E}">
        <p14:creationId xmlns:p14="http://schemas.microsoft.com/office/powerpoint/2010/main" val="35101588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Update the Kitchen Configuration</a:t>
            </a:r>
            <a:endParaRPr lang="en-US" dirty="0"/>
          </a:p>
        </p:txBody>
      </p:sp>
      <p:sp>
        <p:nvSpPr>
          <p:cNvPr id="7" name="Content Placeholder 6"/>
          <p:cNvSpPr>
            <a:spLocks noGrp="1"/>
          </p:cNvSpPr>
          <p:nvPr>
            <p:ph sz="quarter" idx="10"/>
          </p:nvPr>
        </p:nvSpPr>
        <p:spPr/>
        <p:txBody>
          <a:bodyPr>
            <a:noAutofit/>
          </a:bodyPr>
          <a:lstStyle/>
          <a:p>
            <a:r>
              <a:rPr lang="en-US" sz="3600" dirty="0">
                <a:solidFill>
                  <a:srgbClr val="000000"/>
                </a:solidFill>
              </a:rPr>
              <a:t>platforms</a:t>
            </a:r>
            <a:r>
              <a:rPr lang="en-US" sz="3600" b="1" dirty="0">
                <a:solidFill>
                  <a:srgbClr val="000000"/>
                </a:solidFill>
              </a:rPr>
              <a:t>:</a:t>
            </a:r>
          </a:p>
          <a:p>
            <a:r>
              <a:rPr lang="mr-IN" sz="3600" dirty="0"/>
              <a:t>  </a:t>
            </a:r>
            <a:r>
              <a:rPr lang="mr-IN" sz="3600" b="1" dirty="0">
                <a:solidFill>
                  <a:srgbClr val="000000"/>
                </a:solidFill>
              </a:rPr>
              <a:t>- name: ubuntu-16.04</a:t>
            </a:r>
          </a:p>
          <a:p>
            <a:r>
              <a:rPr lang="mr-IN" sz="3600" dirty="0"/>
              <a:t>  </a:t>
            </a:r>
            <a:r>
              <a:rPr lang="mr-IN" sz="3600" b="1" dirty="0">
                <a:solidFill>
                  <a:srgbClr val="000000"/>
                </a:solidFill>
              </a:rPr>
              <a:t>- name: centos-7.2</a:t>
            </a:r>
            <a:endParaRPr lang="en-US" sz="3600" b="1" dirty="0">
              <a:solidFill>
                <a:srgbClr val="000000"/>
              </a:solidFill>
            </a:endParaRPr>
          </a:p>
          <a:p>
            <a:r>
              <a:rPr lang="en-US" sz="3600" dirty="0"/>
              <a:t> </a:t>
            </a:r>
            <a:r>
              <a:rPr lang="mr-IN" sz="3600" dirty="0"/>
              <a:t> </a:t>
            </a:r>
            <a:r>
              <a:rPr lang="mr-IN" sz="3600" b="1" dirty="0">
                <a:solidFill>
                  <a:srgbClr val="000000"/>
                </a:solidFill>
              </a:rPr>
              <a:t>- name: centos-</a:t>
            </a:r>
            <a:r>
              <a:rPr lang="en-US" sz="3600" b="1" dirty="0">
                <a:solidFill>
                  <a:srgbClr val="000000"/>
                </a:solidFill>
              </a:rPr>
              <a:t>6.8</a:t>
            </a:r>
            <a:endParaRPr lang="mr-IN" sz="3600" b="1" dirty="0">
              <a:solidFill>
                <a:srgbClr val="000000"/>
              </a:solidFill>
            </a:endParaRPr>
          </a:p>
        </p:txBody>
      </p:sp>
      <p:sp>
        <p:nvSpPr>
          <p:cNvPr id="8" name="Text Placeholder 7"/>
          <p:cNvSpPr>
            <a:spLocks noGrp="1"/>
          </p:cNvSpPr>
          <p:nvPr>
            <p:ph type="body" sz="quarter" idx="11"/>
          </p:nvPr>
        </p:nvSpPr>
        <p:spPr/>
        <p:txBody>
          <a:bodyPr/>
          <a:lstStyle/>
          <a:p>
            <a:r>
              <a:rPr lang="en-US" dirty="0" smtClean="0"/>
              <a:t>~/cookbooks/apache/.</a:t>
            </a:r>
            <a:r>
              <a:rPr lang="en-US" dirty="0" err="1" smtClean="0"/>
              <a:t>kitchen.yml</a:t>
            </a:r>
            <a:endParaRPr lang="en-US" dirty="0"/>
          </a:p>
        </p:txBody>
      </p:sp>
      <p:sp>
        <p:nvSpPr>
          <p:cNvPr id="9" name="Text Placeholder 8"/>
          <p:cNvSpPr>
            <a:spLocks noGrp="1"/>
          </p:cNvSpPr>
          <p:nvPr>
            <p:ph type="body" sz="quarter" idx="12"/>
          </p:nvPr>
        </p:nvSpPr>
        <p:spPr>
          <a:xfrm>
            <a:off x="1109505" y="2851017"/>
            <a:ext cx="14404274" cy="1153219"/>
          </a:xfrm>
        </p:spPr>
        <p:txBody>
          <a:bodyPr/>
          <a:lstStyle/>
          <a:p>
            <a:endParaRPr lang="en-US" dirty="0"/>
          </a:p>
        </p:txBody>
      </p:sp>
      <p:sp>
        <p:nvSpPr>
          <p:cNvPr id="11" name="Text Placeholder 9"/>
          <p:cNvSpPr>
            <a:spLocks noGrp="1"/>
          </p:cNvSpPr>
          <p:nvPr>
            <p:ph type="body" sz="quarter" idx="13"/>
          </p:nvPr>
        </p:nvSpPr>
        <p:spPr>
          <a:xfrm>
            <a:off x="1135043" y="4206991"/>
            <a:ext cx="14404274" cy="529363"/>
          </a:xfrm>
        </p:spPr>
        <p:txBody>
          <a:bodyPr/>
          <a:lstStyle/>
          <a:p>
            <a:endParaRPr lang="en-US" dirty="0"/>
          </a:p>
        </p:txBody>
      </p:sp>
    </p:spTree>
    <p:extLst>
      <p:ext uri="{BB962C8B-B14F-4D97-AF65-F5344CB8AC3E}">
        <p14:creationId xmlns:p14="http://schemas.microsoft.com/office/powerpoint/2010/main" val="15917007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t>
            </a:r>
            <a:r>
              <a:rPr lang="en-US" dirty="0" err="1" smtClean="0"/>
              <a:t>kitchen.yml</a:t>
            </a:r>
            <a:endParaRPr lang="en-US" dirty="0"/>
          </a:p>
        </p:txBody>
      </p:sp>
      <p:sp>
        <p:nvSpPr>
          <p:cNvPr id="3" name="Content Placeholder 2"/>
          <p:cNvSpPr>
            <a:spLocks noGrp="1"/>
          </p:cNvSpPr>
          <p:nvPr>
            <p:ph sz="quarter" idx="10"/>
          </p:nvPr>
        </p:nvSpPr>
        <p:spPr/>
        <p:txBody>
          <a:bodyPr>
            <a:normAutofit lnSpcReduction="10000"/>
          </a:bodyPr>
          <a:lstStyle/>
          <a:p>
            <a:r>
              <a:rPr lang="mr-IN" sz="900" dirty="0">
                <a:solidFill>
                  <a:srgbClr val="000000"/>
                </a:solidFill>
              </a:rPr>
              <a:t>---</a:t>
            </a:r>
          </a:p>
          <a:p>
            <a:r>
              <a:rPr lang="en-US" sz="900" dirty="0">
                <a:solidFill>
                  <a:srgbClr val="000000"/>
                </a:solidFill>
              </a:rPr>
              <a:t>driver</a:t>
            </a:r>
            <a:r>
              <a:rPr lang="en-US" sz="900" b="1" dirty="0">
                <a:solidFill>
                  <a:srgbClr val="000000"/>
                </a:solidFill>
              </a:rPr>
              <a:t>:</a:t>
            </a:r>
          </a:p>
          <a:p>
            <a:r>
              <a:rPr lang="en-US" sz="900" dirty="0"/>
              <a:t>  </a:t>
            </a:r>
            <a:r>
              <a:rPr lang="en-US" sz="900" dirty="0">
                <a:solidFill>
                  <a:srgbClr val="000000"/>
                </a:solidFill>
              </a:rPr>
              <a:t>name</a:t>
            </a:r>
            <a:r>
              <a:rPr lang="en-US" sz="900" b="1" dirty="0">
                <a:solidFill>
                  <a:srgbClr val="000000"/>
                </a:solidFill>
              </a:rPr>
              <a:t>: </a:t>
            </a:r>
            <a:r>
              <a:rPr lang="en-US" sz="900" b="1" dirty="0" err="1">
                <a:solidFill>
                  <a:srgbClr val="000000"/>
                </a:solidFill>
              </a:rPr>
              <a:t>docker</a:t>
            </a:r>
            <a:endParaRPr lang="en-US" sz="900" b="1" dirty="0">
              <a:solidFill>
                <a:srgbClr val="000000"/>
              </a:solidFill>
            </a:endParaRPr>
          </a:p>
          <a:p>
            <a:r>
              <a:rPr lang="en-US" sz="900" dirty="0"/>
              <a:t>  </a:t>
            </a:r>
            <a:r>
              <a:rPr lang="en-US" sz="900" dirty="0" err="1">
                <a:solidFill>
                  <a:srgbClr val="000000"/>
                </a:solidFill>
              </a:rPr>
              <a:t>use_sudo</a:t>
            </a:r>
            <a:r>
              <a:rPr lang="en-US" sz="900" b="1" dirty="0">
                <a:solidFill>
                  <a:srgbClr val="000000"/>
                </a:solidFill>
              </a:rPr>
              <a:t>: false</a:t>
            </a:r>
          </a:p>
          <a:p>
            <a:endParaRPr lang="en-US" sz="900" dirty="0"/>
          </a:p>
          <a:p>
            <a:r>
              <a:rPr lang="en-US" sz="900" dirty="0" err="1">
                <a:solidFill>
                  <a:srgbClr val="000000"/>
                </a:solidFill>
              </a:rPr>
              <a:t>provisioner</a:t>
            </a:r>
            <a:r>
              <a:rPr lang="en-US" sz="900" b="1" dirty="0">
                <a:solidFill>
                  <a:srgbClr val="000000"/>
                </a:solidFill>
              </a:rPr>
              <a:t>:</a:t>
            </a:r>
          </a:p>
          <a:p>
            <a:r>
              <a:rPr lang="en-US" sz="900" dirty="0"/>
              <a:t>  </a:t>
            </a:r>
            <a:r>
              <a:rPr lang="en-US" sz="900" dirty="0">
                <a:solidFill>
                  <a:srgbClr val="000000"/>
                </a:solidFill>
              </a:rPr>
              <a:t>name</a:t>
            </a:r>
            <a:r>
              <a:rPr lang="en-US" sz="900" b="1" dirty="0">
                <a:solidFill>
                  <a:srgbClr val="000000"/>
                </a:solidFill>
              </a:rPr>
              <a:t>: </a:t>
            </a:r>
            <a:r>
              <a:rPr lang="en-US" sz="900" b="1" dirty="0" err="1">
                <a:solidFill>
                  <a:srgbClr val="000000"/>
                </a:solidFill>
              </a:rPr>
              <a:t>chef_zero</a:t>
            </a:r>
            <a:endParaRPr lang="en-US" sz="900" b="1" dirty="0">
              <a:solidFill>
                <a:srgbClr val="000000"/>
              </a:solidFill>
            </a:endParaRPr>
          </a:p>
          <a:p>
            <a:r>
              <a:rPr lang="en-US" sz="900" dirty="0"/>
              <a:t>  </a:t>
            </a:r>
            <a:r>
              <a:rPr lang="en-US" sz="900" i="1" dirty="0">
                <a:solidFill>
                  <a:srgbClr val="8F5902"/>
                </a:solidFill>
              </a:rPr>
              <a:t># You may wish to disable always updating cookbooks in CI or other testing environments.</a:t>
            </a:r>
          </a:p>
          <a:p>
            <a:r>
              <a:rPr lang="en-US" sz="900" dirty="0"/>
              <a:t>  </a:t>
            </a:r>
            <a:r>
              <a:rPr lang="en-US" sz="900" i="1" dirty="0">
                <a:solidFill>
                  <a:srgbClr val="8F5902"/>
                </a:solidFill>
              </a:rPr>
              <a:t># For example:</a:t>
            </a:r>
          </a:p>
          <a:p>
            <a:r>
              <a:rPr lang="en-US" sz="900" dirty="0"/>
              <a:t>  </a:t>
            </a:r>
            <a:r>
              <a:rPr lang="en-US" sz="900" i="1" dirty="0">
                <a:solidFill>
                  <a:srgbClr val="8F5902"/>
                </a:solidFill>
              </a:rPr>
              <a:t>#   </a:t>
            </a:r>
            <a:r>
              <a:rPr lang="en-US" sz="900" i="1" dirty="0" err="1">
                <a:solidFill>
                  <a:srgbClr val="8F5902"/>
                </a:solidFill>
              </a:rPr>
              <a:t>always_update_cookbooks</a:t>
            </a:r>
            <a:r>
              <a:rPr lang="en-US" sz="900" i="1" dirty="0">
                <a:solidFill>
                  <a:srgbClr val="8F5902"/>
                </a:solidFill>
              </a:rPr>
              <a:t>: &lt;%= !ENV['CI'] %&gt;</a:t>
            </a:r>
          </a:p>
          <a:p>
            <a:r>
              <a:rPr lang="en-US" sz="900" dirty="0"/>
              <a:t>  </a:t>
            </a:r>
            <a:r>
              <a:rPr lang="en-US" sz="900" dirty="0" err="1">
                <a:solidFill>
                  <a:srgbClr val="000000"/>
                </a:solidFill>
              </a:rPr>
              <a:t>always_update_cookbooks</a:t>
            </a:r>
            <a:r>
              <a:rPr lang="en-US" sz="900" b="1" dirty="0">
                <a:solidFill>
                  <a:srgbClr val="000000"/>
                </a:solidFill>
              </a:rPr>
              <a:t>: true</a:t>
            </a:r>
          </a:p>
          <a:p>
            <a:endParaRPr lang="en-US" sz="900" dirty="0"/>
          </a:p>
          <a:p>
            <a:r>
              <a:rPr lang="en-US" sz="900" dirty="0">
                <a:solidFill>
                  <a:srgbClr val="000000"/>
                </a:solidFill>
              </a:rPr>
              <a:t>verifier</a:t>
            </a:r>
            <a:r>
              <a:rPr lang="en-US" sz="900" b="1" dirty="0">
                <a:solidFill>
                  <a:srgbClr val="000000"/>
                </a:solidFill>
              </a:rPr>
              <a:t>:</a:t>
            </a:r>
          </a:p>
          <a:p>
            <a:r>
              <a:rPr lang="en-US" sz="900" dirty="0"/>
              <a:t>  </a:t>
            </a:r>
            <a:r>
              <a:rPr lang="en-US" sz="900" dirty="0">
                <a:solidFill>
                  <a:srgbClr val="000000"/>
                </a:solidFill>
              </a:rPr>
              <a:t>name</a:t>
            </a:r>
            <a:r>
              <a:rPr lang="en-US" sz="900" b="1" dirty="0">
                <a:solidFill>
                  <a:srgbClr val="000000"/>
                </a:solidFill>
              </a:rPr>
              <a:t>: </a:t>
            </a:r>
            <a:r>
              <a:rPr lang="en-US" sz="900" b="1" dirty="0" err="1">
                <a:solidFill>
                  <a:srgbClr val="000000"/>
                </a:solidFill>
              </a:rPr>
              <a:t>inspec</a:t>
            </a:r>
            <a:endParaRPr lang="en-US" sz="900" b="1" dirty="0">
              <a:solidFill>
                <a:srgbClr val="000000"/>
              </a:solidFill>
            </a:endParaRPr>
          </a:p>
          <a:p>
            <a:endParaRPr lang="en-US" sz="900" dirty="0"/>
          </a:p>
          <a:p>
            <a:r>
              <a:rPr lang="en-US" sz="900" dirty="0">
                <a:solidFill>
                  <a:srgbClr val="000000"/>
                </a:solidFill>
              </a:rPr>
              <a:t>platforms</a:t>
            </a:r>
            <a:r>
              <a:rPr lang="en-US" sz="900" b="1" dirty="0">
                <a:solidFill>
                  <a:srgbClr val="000000"/>
                </a:solidFill>
              </a:rPr>
              <a:t>:</a:t>
            </a:r>
          </a:p>
          <a:p>
            <a:r>
              <a:rPr lang="mr-IN" sz="900" dirty="0"/>
              <a:t>  </a:t>
            </a:r>
            <a:r>
              <a:rPr lang="mr-IN" sz="900" b="1" dirty="0">
                <a:solidFill>
                  <a:srgbClr val="000000"/>
                </a:solidFill>
              </a:rPr>
              <a:t>- name: centos-</a:t>
            </a:r>
            <a:r>
              <a:rPr lang="en-US" sz="900" b="1" dirty="0">
                <a:solidFill>
                  <a:srgbClr val="000000"/>
                </a:solidFill>
              </a:rPr>
              <a:t>6.8</a:t>
            </a:r>
            <a:endParaRPr lang="mr-IN" sz="900" b="1" dirty="0">
              <a:solidFill>
                <a:srgbClr val="000000"/>
              </a:solidFill>
            </a:endParaRPr>
          </a:p>
          <a:p>
            <a:endParaRPr lang="mr-IN" sz="900" dirty="0"/>
          </a:p>
          <a:p>
            <a:r>
              <a:rPr lang="en-US" sz="900" dirty="0">
                <a:solidFill>
                  <a:srgbClr val="000000"/>
                </a:solidFill>
              </a:rPr>
              <a:t>suites</a:t>
            </a:r>
            <a:r>
              <a:rPr lang="en-US" sz="900" b="1" dirty="0">
                <a:solidFill>
                  <a:srgbClr val="000000"/>
                </a:solidFill>
              </a:rPr>
              <a:t>:</a:t>
            </a:r>
          </a:p>
          <a:p>
            <a:r>
              <a:rPr lang="en-US" sz="900" dirty="0"/>
              <a:t>  </a:t>
            </a:r>
            <a:r>
              <a:rPr lang="en-US" sz="900" b="1" dirty="0">
                <a:solidFill>
                  <a:srgbClr val="000000"/>
                </a:solidFill>
              </a:rPr>
              <a:t>- name: default</a:t>
            </a:r>
          </a:p>
          <a:p>
            <a:r>
              <a:rPr lang="mr-IN" sz="900" dirty="0"/>
              <a:t>    </a:t>
            </a:r>
            <a:r>
              <a:rPr lang="mr-IN" sz="900" dirty="0">
                <a:solidFill>
                  <a:srgbClr val="000000"/>
                </a:solidFill>
              </a:rPr>
              <a:t>run_list</a:t>
            </a:r>
            <a:r>
              <a:rPr lang="mr-IN" sz="900" b="1" dirty="0">
                <a:solidFill>
                  <a:srgbClr val="000000"/>
                </a:solidFill>
              </a:rPr>
              <a:t>:</a:t>
            </a:r>
          </a:p>
          <a:p>
            <a:r>
              <a:rPr lang="en-US" sz="900" dirty="0"/>
              <a:t>      </a:t>
            </a:r>
            <a:r>
              <a:rPr lang="en-US" sz="900" b="1" dirty="0">
                <a:solidFill>
                  <a:srgbClr val="000000"/>
                </a:solidFill>
              </a:rPr>
              <a:t>- recipe[apache::default]</a:t>
            </a:r>
          </a:p>
          <a:p>
            <a:r>
              <a:rPr lang="en-US" sz="900" dirty="0"/>
              <a:t>    </a:t>
            </a:r>
            <a:r>
              <a:rPr lang="en-US" sz="900" dirty="0">
                <a:solidFill>
                  <a:srgbClr val="000000"/>
                </a:solidFill>
              </a:rPr>
              <a:t>verifier</a:t>
            </a:r>
            <a:r>
              <a:rPr lang="en-US" sz="900" b="1" dirty="0">
                <a:solidFill>
                  <a:srgbClr val="000000"/>
                </a:solidFill>
              </a:rPr>
              <a:t>:</a:t>
            </a:r>
          </a:p>
          <a:p>
            <a:r>
              <a:rPr lang="en-US" sz="900" dirty="0"/>
              <a:t>      </a:t>
            </a:r>
            <a:r>
              <a:rPr lang="en-US" sz="900" dirty="0" err="1">
                <a:solidFill>
                  <a:srgbClr val="000000"/>
                </a:solidFill>
              </a:rPr>
              <a:t>inspec_tests</a:t>
            </a:r>
            <a:r>
              <a:rPr lang="en-US" sz="900" b="1" dirty="0">
                <a:solidFill>
                  <a:srgbClr val="000000"/>
                </a:solidFill>
              </a:rPr>
              <a:t>:</a:t>
            </a:r>
          </a:p>
          <a:p>
            <a:r>
              <a:rPr lang="en-US" sz="900" dirty="0"/>
              <a:t>        </a:t>
            </a:r>
            <a:r>
              <a:rPr lang="en-US" sz="900" b="1" dirty="0">
                <a:solidFill>
                  <a:srgbClr val="000000"/>
                </a:solidFill>
              </a:rPr>
              <a:t>- test/smoke/default</a:t>
            </a:r>
          </a:p>
          <a:p>
            <a:r>
              <a:rPr lang="en-US" sz="900" dirty="0"/>
              <a:t>    </a:t>
            </a:r>
            <a:r>
              <a:rPr lang="en-US" sz="900" dirty="0">
                <a:solidFill>
                  <a:srgbClr val="000000"/>
                </a:solidFill>
              </a:rPr>
              <a:t>attributes</a:t>
            </a:r>
            <a:r>
              <a:rPr lang="en-US" sz="900" b="1" dirty="0">
                <a:solidFill>
                  <a:srgbClr val="000000"/>
                </a:solidFill>
              </a:rPr>
              <a:t>:</a:t>
            </a:r>
          </a:p>
        </p:txBody>
      </p:sp>
      <p:sp>
        <p:nvSpPr>
          <p:cNvPr id="4" name="Text Placeholder 3"/>
          <p:cNvSpPr>
            <a:spLocks noGrp="1"/>
          </p:cNvSpPr>
          <p:nvPr>
            <p:ph type="body" sz="quarter" idx="11"/>
          </p:nvPr>
        </p:nvSpPr>
        <p:spPr/>
        <p:txBody>
          <a:bodyPr/>
          <a:lstStyle/>
          <a:p>
            <a:r>
              <a:rPr lang="en-US" dirty="0" smtClean="0"/>
              <a:t>~/cookbooks/apache/.</a:t>
            </a:r>
            <a:r>
              <a:rPr lang="en-US" dirty="0" err="1" smtClean="0"/>
              <a:t>kitchen.yml</a:t>
            </a:r>
            <a:endParaRPr lang="en-US" dirty="0"/>
          </a:p>
        </p:txBody>
      </p:sp>
    </p:spTree>
    <p:extLst>
      <p:ext uri="{BB962C8B-B14F-4D97-AF65-F5344CB8AC3E}">
        <p14:creationId xmlns:p14="http://schemas.microsoft.com/office/powerpoint/2010/main" val="25722615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sz="2100" dirty="0"/>
              <a:t>Instance           Driver  </a:t>
            </a:r>
            <a:r>
              <a:rPr lang="en-US" sz="2100" dirty="0" err="1"/>
              <a:t>Provisioner</a:t>
            </a:r>
            <a:r>
              <a:rPr lang="en-US" sz="2100" dirty="0"/>
              <a:t>  Verifier  Transport  Last Action    Last Error                                         </a:t>
            </a:r>
          </a:p>
          <a:p>
            <a:r>
              <a:rPr lang="en-US" sz="2100" dirty="0"/>
              <a:t>default-centos-68  </a:t>
            </a:r>
            <a:r>
              <a:rPr lang="en-US" sz="2100" dirty="0" err="1"/>
              <a:t>Docker</a:t>
            </a:r>
            <a:r>
              <a:rPr lang="en-US" sz="2100" dirty="0"/>
              <a:t>  </a:t>
            </a:r>
            <a:r>
              <a:rPr lang="en-US" sz="2100" dirty="0" err="1"/>
              <a:t>ChefZero</a:t>
            </a:r>
            <a:r>
              <a:rPr lang="en-US" sz="2100" dirty="0"/>
              <a:t>     </a:t>
            </a:r>
            <a:r>
              <a:rPr lang="en-US" sz="2100" dirty="0" err="1"/>
              <a:t>Inspec</a:t>
            </a:r>
            <a:r>
              <a:rPr lang="en-US" sz="2100" dirty="0"/>
              <a:t>    </a:t>
            </a:r>
            <a:r>
              <a:rPr lang="en-US" sz="2100" dirty="0" err="1"/>
              <a:t>Ssh</a:t>
            </a:r>
            <a:r>
              <a:rPr lang="en-US" sz="2100" dirty="0"/>
              <a:t>        &lt;Not Created&gt;  &lt;None&gt; </a:t>
            </a:r>
          </a:p>
        </p:txBody>
      </p:sp>
      <p:sp>
        <p:nvSpPr>
          <p:cNvPr id="9" name="Text Placeholder 8"/>
          <p:cNvSpPr>
            <a:spLocks noGrp="1"/>
          </p:cNvSpPr>
          <p:nvPr>
            <p:ph type="body" sz="quarter" idx="11"/>
          </p:nvPr>
        </p:nvSpPr>
        <p:spPr/>
        <p:txBody>
          <a:bodyPr/>
          <a:lstStyle/>
          <a:p>
            <a:r>
              <a:rPr lang="en-US" dirty="0" smtClean="0"/>
              <a:t>$ kitchen list</a:t>
            </a:r>
            <a:endParaRPr lang="en-US" dirty="0"/>
          </a:p>
        </p:txBody>
      </p:sp>
      <p:sp>
        <p:nvSpPr>
          <p:cNvPr id="7" name="Title 6"/>
          <p:cNvSpPr>
            <a:spLocks noGrp="1"/>
          </p:cNvSpPr>
          <p:nvPr>
            <p:ph type="title"/>
          </p:nvPr>
        </p:nvSpPr>
        <p:spPr/>
        <p:txBody>
          <a:bodyPr/>
          <a:lstStyle/>
          <a:p>
            <a:r>
              <a:rPr lang="en-US" dirty="0" smtClean="0"/>
              <a:t>List Kitchen Instances</a:t>
            </a:r>
            <a:endParaRPr lang="en-US" dirty="0"/>
          </a:p>
        </p:txBody>
      </p:sp>
    </p:spTree>
    <p:extLst>
      <p:ext uri="{BB962C8B-B14F-4D97-AF65-F5344CB8AC3E}">
        <p14:creationId xmlns:p14="http://schemas.microsoft.com/office/powerpoint/2010/main" val="2416382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normAutofit fontScale="47500" lnSpcReduction="20000"/>
          </a:bodyPr>
          <a:lstStyle/>
          <a:p>
            <a:r>
              <a:rPr lang="mr-IN" sz="2100" dirty="0"/>
              <a:t>Chef Delivery                                                                                                                  </a:t>
            </a:r>
          </a:p>
          <a:p>
            <a:r>
              <a:rPr lang="mr-IN" sz="2100" dirty="0"/>
              <a:t>Running Smoke Phase                                                                                                            </a:t>
            </a:r>
          </a:p>
          <a:p>
            <a:r>
              <a:rPr lang="mr-IN" sz="2100" dirty="0"/>
              <a:t>-----&gt; Starting Kitchen (v1.14.2)                                                                                              </a:t>
            </a:r>
          </a:p>
          <a:p>
            <a:r>
              <a:rPr lang="mr-IN" sz="2100" dirty="0"/>
              <a:t>-----&gt; Creating &lt;default-centos-</a:t>
            </a:r>
            <a:r>
              <a:rPr lang="is-IS" sz="2100" dirty="0"/>
              <a:t>68</a:t>
            </a:r>
            <a:r>
              <a:rPr lang="mr-IN" sz="2100" dirty="0"/>
              <a:t>&gt;...                                                                                         </a:t>
            </a:r>
          </a:p>
          <a:p>
            <a:r>
              <a:rPr lang="mr-IN" sz="2100" dirty="0"/>
              <a:t>       Sending build context to Docker daemon 193.5 kB                                                                         </a:t>
            </a:r>
          </a:p>
          <a:p>
            <a:r>
              <a:rPr lang="mr-IN" sz="2100" dirty="0"/>
              <a:t>       Step 1 : FROM centos:centos7                                                                                            </a:t>
            </a:r>
          </a:p>
          <a:p>
            <a:r>
              <a:rPr lang="mr-IN" sz="2100" dirty="0"/>
              <a:t> </a:t>
            </a:r>
            <a:r>
              <a:rPr lang="en-US" sz="2100" dirty="0"/>
              <a:t>...</a:t>
            </a:r>
          </a:p>
          <a:p>
            <a:r>
              <a:rPr lang="mr-IN" sz="2100" dirty="0"/>
              <a:t>-----&gt; Verifying &lt;default-centos-</a:t>
            </a:r>
            <a:r>
              <a:rPr lang="is-IS" sz="2100" dirty="0"/>
              <a:t>68</a:t>
            </a:r>
            <a:r>
              <a:rPr lang="mr-IN" sz="2100" dirty="0"/>
              <a:t>&gt;...                                                                                        </a:t>
            </a:r>
          </a:p>
          <a:p>
            <a:r>
              <a:rPr lang="mr-IN" sz="2100" dirty="0"/>
              <a:t>       Loaded                                                                                                                  </a:t>
            </a:r>
          </a:p>
          <a:p>
            <a:r>
              <a:rPr lang="mr-IN" sz="2100" dirty="0"/>
              <a:t>                                                                                                                               </a:t>
            </a:r>
          </a:p>
          <a:p>
            <a:r>
              <a:rPr lang="mr-IN" sz="2100" dirty="0"/>
              <a:t>Target:  ssh://kitchen@localhost:32768                                                                                         </a:t>
            </a:r>
          </a:p>
          <a:p>
            <a:r>
              <a:rPr lang="mr-IN" sz="2100" dirty="0"/>
              <a:t>                                                                                                                               </a:t>
            </a:r>
          </a:p>
          <a:p>
            <a:r>
              <a:rPr lang="mr-IN" sz="2100" dirty="0"/>
              <a:t>                                                                                                                               </a:t>
            </a:r>
          </a:p>
          <a:p>
            <a:r>
              <a:rPr lang="mr-IN" sz="2100" dirty="0"/>
              <a:t>  User root                                                                                                                    </a:t>
            </a:r>
          </a:p>
          <a:p>
            <a:r>
              <a:rPr lang="mr-IN" sz="2100" dirty="0"/>
              <a:t>     ✔  should exist                                                                                                           </a:t>
            </a:r>
          </a:p>
          <a:p>
            <a:r>
              <a:rPr lang="mr-IN" sz="2100" dirty="0"/>
              <a:t>     ↺  This is an example test, replace with your own test.                                                                   </a:t>
            </a:r>
          </a:p>
          <a:p>
            <a:r>
              <a:rPr lang="mr-IN" sz="2100" dirty="0"/>
              <a:t>  Port 80                                                                                                                      </a:t>
            </a:r>
          </a:p>
          <a:p>
            <a:r>
              <a:rPr lang="mr-IN" sz="2100" dirty="0"/>
              <a:t>     ✔  should not be listening                                                                                                </a:t>
            </a:r>
          </a:p>
          <a:p>
            <a:r>
              <a:rPr lang="mr-IN" sz="2100" dirty="0"/>
              <a:t>     ↺  This is an example test, replace with your own test.                                                                   </a:t>
            </a:r>
          </a:p>
          <a:p>
            <a:r>
              <a:rPr lang="mr-IN" sz="2100" dirty="0"/>
              <a:t>                                                                                                                               </a:t>
            </a:r>
          </a:p>
          <a:p>
            <a:r>
              <a:rPr lang="mr-IN" sz="2100" dirty="0"/>
              <a:t>Test Summary: 2 successful, 0 failures, 2 skipped                                                                              </a:t>
            </a:r>
          </a:p>
          <a:p>
            <a:r>
              <a:rPr lang="mr-IN" sz="2100" dirty="0"/>
              <a:t>       Finished verifying &lt;default-centos-</a:t>
            </a:r>
            <a:r>
              <a:rPr lang="is-IS" sz="2100" dirty="0"/>
              <a:t>68</a:t>
            </a:r>
            <a:r>
              <a:rPr lang="mr-IN" sz="2100" dirty="0"/>
              <a:t>&gt; (0m0.45s).                                                                       </a:t>
            </a:r>
          </a:p>
          <a:p>
            <a:r>
              <a:rPr lang="mr-IN" sz="2100" dirty="0"/>
              <a:t>-----&gt; Kitchen is finished. (1m4.44s) </a:t>
            </a:r>
            <a:endParaRPr lang="en-US" sz="2100" dirty="0"/>
          </a:p>
        </p:txBody>
      </p:sp>
      <p:sp>
        <p:nvSpPr>
          <p:cNvPr id="9" name="Text Placeholder 8"/>
          <p:cNvSpPr>
            <a:spLocks noGrp="1"/>
          </p:cNvSpPr>
          <p:nvPr>
            <p:ph type="body" sz="quarter" idx="11"/>
          </p:nvPr>
        </p:nvSpPr>
        <p:spPr/>
        <p:txBody>
          <a:bodyPr/>
          <a:lstStyle/>
          <a:p>
            <a:r>
              <a:rPr lang="en-US" dirty="0"/>
              <a:t>$ delivery local </a:t>
            </a:r>
            <a:r>
              <a:rPr lang="en-US" dirty="0" smtClean="0"/>
              <a:t>smoke</a:t>
            </a:r>
            <a:endParaRPr lang="en-US" dirty="0"/>
          </a:p>
        </p:txBody>
      </p:sp>
      <p:sp>
        <p:nvSpPr>
          <p:cNvPr id="7" name="Title 6"/>
          <p:cNvSpPr>
            <a:spLocks noGrp="1"/>
          </p:cNvSpPr>
          <p:nvPr>
            <p:ph type="title"/>
          </p:nvPr>
        </p:nvSpPr>
        <p:spPr/>
        <p:txBody>
          <a:bodyPr/>
          <a:lstStyle/>
          <a:p>
            <a:r>
              <a:rPr lang="en-US" dirty="0" smtClean="0"/>
              <a:t>Run the integration tests</a:t>
            </a:r>
            <a:endParaRPr lang="en-US" dirty="0"/>
          </a:p>
        </p:txBody>
      </p:sp>
    </p:spTree>
    <p:extLst>
      <p:ext uri="{BB962C8B-B14F-4D97-AF65-F5344CB8AC3E}">
        <p14:creationId xmlns:p14="http://schemas.microsoft.com/office/powerpoint/2010/main" val="12982636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Integration Testing </a:t>
            </a:r>
            <a:r>
              <a:rPr lang="mr-IN" dirty="0" smtClean="0"/>
              <a:t>–</a:t>
            </a:r>
            <a:r>
              <a:rPr lang="en-US" dirty="0" smtClean="0"/>
              <a:t> Add tests</a:t>
            </a:r>
            <a:endParaRPr lang="en-US" dirty="0"/>
          </a:p>
        </p:txBody>
      </p:sp>
      <p:sp>
        <p:nvSpPr>
          <p:cNvPr id="7" name="Text Placeholder 6"/>
          <p:cNvSpPr>
            <a:spLocks noGrp="1"/>
          </p:cNvSpPr>
          <p:nvPr>
            <p:ph type="body" idx="1"/>
          </p:nvPr>
        </p:nvSpPr>
        <p:spPr/>
        <p:txBody>
          <a:bodyPr>
            <a:normAutofit fontScale="55000" lnSpcReduction="20000"/>
          </a:bodyPr>
          <a:lstStyle/>
          <a:p>
            <a:r>
              <a:rPr lang="en-US" dirty="0">
                <a:solidFill>
                  <a:srgbClr val="000000"/>
                </a:solidFill>
                <a:latin typeface="Consolas"/>
                <a:cs typeface="Consolas"/>
              </a:rPr>
              <a:t>describe package </a:t>
            </a:r>
            <a:r>
              <a:rPr lang="en-US" dirty="0">
                <a:solidFill>
                  <a:srgbClr val="4E9A06"/>
                </a:solidFill>
                <a:latin typeface="Consolas"/>
                <a:cs typeface="Consolas"/>
              </a:rPr>
              <a:t>'</a:t>
            </a:r>
            <a:r>
              <a:rPr lang="en-US" dirty="0" err="1">
                <a:solidFill>
                  <a:srgbClr val="4E9A06"/>
                </a:solidFill>
                <a:latin typeface="Consolas"/>
                <a:cs typeface="Consolas"/>
              </a:rPr>
              <a:t>httpd</a:t>
            </a:r>
            <a:r>
              <a:rPr lang="en-US" dirty="0">
                <a:solidFill>
                  <a:srgbClr val="4E9A06"/>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be_installed</a:t>
            </a:r>
            <a:r>
              <a:rPr lang="en-US" b="1" dirty="0">
                <a:solidFill>
                  <a:srgbClr val="000000"/>
                </a:solidFill>
                <a:latin typeface="Consolas"/>
                <a:cs typeface="Consolas"/>
              </a:rPr>
              <a:t> }</a:t>
            </a:r>
          </a:p>
          <a:p>
            <a:r>
              <a:rPr lang="en-US" b="1" dirty="0">
                <a:solidFill>
                  <a:srgbClr val="204A87"/>
                </a:solidFill>
                <a:latin typeface="Consolas"/>
                <a:cs typeface="Consolas"/>
              </a:rPr>
              <a:t>end</a:t>
            </a:r>
          </a:p>
          <a:p>
            <a:endParaRPr lang="en-US" dirty="0">
              <a:latin typeface="Consolas"/>
              <a:cs typeface="Consolas"/>
            </a:endParaRPr>
          </a:p>
          <a:p>
            <a:r>
              <a:rPr lang="en-US" dirty="0">
                <a:solidFill>
                  <a:srgbClr val="000000"/>
                </a:solidFill>
                <a:latin typeface="Consolas"/>
                <a:cs typeface="Consolas"/>
              </a:rPr>
              <a:t>describe service </a:t>
            </a:r>
            <a:r>
              <a:rPr lang="en-US" dirty="0">
                <a:solidFill>
                  <a:srgbClr val="4E9A06"/>
                </a:solidFill>
                <a:latin typeface="Consolas"/>
                <a:cs typeface="Consolas"/>
              </a:rPr>
              <a:t>'</a:t>
            </a:r>
            <a:r>
              <a:rPr lang="en-US" dirty="0" err="1">
                <a:solidFill>
                  <a:srgbClr val="4E9A06"/>
                </a:solidFill>
                <a:latin typeface="Consolas"/>
                <a:cs typeface="Consolas"/>
              </a:rPr>
              <a:t>httpd</a:t>
            </a:r>
            <a:r>
              <a:rPr lang="en-US" dirty="0">
                <a:solidFill>
                  <a:srgbClr val="4E9A06"/>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be_running</a:t>
            </a:r>
            <a:r>
              <a:rPr lang="en-US" b="1" dirty="0">
                <a:solidFill>
                  <a:srgbClr val="000000"/>
                </a:solidFill>
                <a:latin typeface="Consolas"/>
                <a:cs typeface="Consolas"/>
              </a:rPr>
              <a:t> }</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be_enabled</a:t>
            </a:r>
            <a:r>
              <a:rPr lang="en-US" b="1" dirty="0">
                <a:solidFill>
                  <a:srgbClr val="000000"/>
                </a:solidFill>
                <a:latin typeface="Consolas"/>
                <a:cs typeface="Consolas"/>
              </a:rPr>
              <a:t> }</a:t>
            </a:r>
          </a:p>
          <a:p>
            <a:r>
              <a:rPr lang="en-US" b="1" dirty="0">
                <a:solidFill>
                  <a:srgbClr val="204A87"/>
                </a:solidFill>
                <a:latin typeface="Consolas"/>
                <a:cs typeface="Consolas"/>
              </a:rPr>
              <a:t>end</a:t>
            </a:r>
          </a:p>
          <a:p>
            <a:endParaRPr lang="en-US" dirty="0">
              <a:latin typeface="Consolas"/>
              <a:cs typeface="Consolas"/>
            </a:endParaRPr>
          </a:p>
          <a:p>
            <a:r>
              <a:rPr lang="en-US" dirty="0">
                <a:solidFill>
                  <a:srgbClr val="000000"/>
                </a:solidFill>
                <a:latin typeface="Consolas"/>
                <a:cs typeface="Consolas"/>
              </a:rPr>
              <a:t>describe port</a:t>
            </a:r>
            <a:r>
              <a:rPr lang="en-US" b="1" dirty="0">
                <a:solidFill>
                  <a:srgbClr val="000000"/>
                </a:solidFill>
                <a:latin typeface="Consolas"/>
                <a:cs typeface="Consolas"/>
              </a:rPr>
              <a:t>(</a:t>
            </a:r>
            <a:r>
              <a:rPr lang="en-US" b="1" dirty="0">
                <a:solidFill>
                  <a:srgbClr val="0000CF"/>
                </a:solidFill>
                <a:latin typeface="Consolas"/>
                <a:cs typeface="Consolas"/>
              </a:rPr>
              <a:t>80</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be_listening</a:t>
            </a:r>
            <a:r>
              <a:rPr lang="en-US" b="1" dirty="0">
                <a:solidFill>
                  <a:srgbClr val="000000"/>
                </a:solidFill>
                <a:latin typeface="Consolas"/>
                <a:cs typeface="Consolas"/>
              </a:rPr>
              <a:t> }</a:t>
            </a:r>
          </a:p>
          <a:p>
            <a:r>
              <a:rPr lang="en-US" b="1" dirty="0">
                <a:solidFill>
                  <a:srgbClr val="204A87"/>
                </a:solidFill>
                <a:latin typeface="Consolas"/>
                <a:cs typeface="Consolas"/>
              </a:rPr>
              <a:t>end</a:t>
            </a:r>
          </a:p>
          <a:p>
            <a:endParaRPr lang="en-US" dirty="0">
              <a:latin typeface="Consolas"/>
              <a:cs typeface="Consolas"/>
            </a:endParaRPr>
          </a:p>
        </p:txBody>
      </p:sp>
      <p:sp>
        <p:nvSpPr>
          <p:cNvPr id="8" name="Shape 657"/>
          <p:cNvSpPr/>
          <p:nvPr/>
        </p:nvSpPr>
        <p:spPr>
          <a:xfrm>
            <a:off x="11263822" y="258982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Add a test</a:t>
            </a:r>
          </a:p>
        </p:txBody>
      </p:sp>
      <p:sp>
        <p:nvSpPr>
          <p:cNvPr id="9" name="Shape 658"/>
          <p:cNvSpPr/>
          <p:nvPr/>
        </p:nvSpPr>
        <p:spPr>
          <a:xfrm>
            <a:off x="11263822" y="3889395"/>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sp>
        <p:nvSpPr>
          <p:cNvPr id="10" name="Shape 659"/>
          <p:cNvSpPr/>
          <p:nvPr/>
        </p:nvSpPr>
        <p:spPr>
          <a:xfrm>
            <a:off x="11263822" y="5188970"/>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Make a little change</a:t>
            </a:r>
          </a:p>
        </p:txBody>
      </p:sp>
      <p:sp>
        <p:nvSpPr>
          <p:cNvPr id="11" name="Shape 660"/>
          <p:cNvSpPr/>
          <p:nvPr/>
        </p:nvSpPr>
        <p:spPr>
          <a:xfrm>
            <a:off x="11263822" y="648854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cxnSp>
        <p:nvCxnSpPr>
          <p:cNvPr id="12" name="Shape 661"/>
          <p:cNvCxnSpPr>
            <a:stCxn id="8" idx="2"/>
            <a:endCxn id="9" idx="0"/>
          </p:cNvCxnSpPr>
          <p:nvPr/>
        </p:nvCxnSpPr>
        <p:spPr>
          <a:xfrm>
            <a:off x="12602222" y="3216490"/>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13" name="Shape 662"/>
          <p:cNvCxnSpPr>
            <a:stCxn id="9" idx="2"/>
            <a:endCxn id="10" idx="0"/>
          </p:cNvCxnSpPr>
          <p:nvPr/>
        </p:nvCxnSpPr>
        <p:spPr>
          <a:xfrm>
            <a:off x="12602222" y="4516062"/>
            <a:ext cx="0" cy="673067"/>
          </a:xfrm>
          <a:prstGeom prst="straightConnector1">
            <a:avLst/>
          </a:prstGeom>
          <a:noFill/>
          <a:ln w="19050" cap="flat" cmpd="sng">
            <a:solidFill>
              <a:srgbClr val="CC0000"/>
            </a:solidFill>
            <a:prstDash val="solid"/>
            <a:round/>
            <a:headEnd type="none" w="lg" len="lg"/>
            <a:tailEnd type="triangle" w="lg" len="lg"/>
          </a:ln>
        </p:spPr>
      </p:cxnSp>
      <p:cxnSp>
        <p:nvCxnSpPr>
          <p:cNvPr id="14" name="Shape 663"/>
          <p:cNvCxnSpPr>
            <a:stCxn id="9" idx="1"/>
            <a:endCxn id="8" idx="1"/>
          </p:cNvCxnSpPr>
          <p:nvPr/>
        </p:nvCxnSpPr>
        <p:spPr>
          <a:xfrm rot="10800000" flipH="1">
            <a:off x="11263822" y="2902997"/>
            <a:ext cx="1067" cy="1299733"/>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15" name="Shape 664"/>
          <p:cNvCxnSpPr>
            <a:stCxn id="10" idx="2"/>
            <a:endCxn id="11" idx="0"/>
          </p:cNvCxnSpPr>
          <p:nvPr/>
        </p:nvCxnSpPr>
        <p:spPr>
          <a:xfrm>
            <a:off x="12602222" y="5815635"/>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16" name="Shape 665"/>
          <p:cNvCxnSpPr>
            <a:stCxn id="11" idx="1"/>
            <a:endCxn id="10" idx="1"/>
          </p:cNvCxnSpPr>
          <p:nvPr/>
        </p:nvCxnSpPr>
        <p:spPr>
          <a:xfrm rot="10800000" flipH="1">
            <a:off x="11263822" y="5502142"/>
            <a:ext cx="1067" cy="1299733"/>
          </a:xfrm>
          <a:prstGeom prst="bentConnector3">
            <a:avLst>
              <a:gd name="adj1" fmla="val -39687500"/>
            </a:avLst>
          </a:prstGeom>
          <a:noFill/>
          <a:ln w="19050" cap="flat" cmpd="sng">
            <a:solidFill>
              <a:srgbClr val="CC0000"/>
            </a:solidFill>
            <a:prstDash val="solid"/>
            <a:round/>
            <a:headEnd type="none" w="lg" len="lg"/>
            <a:tailEnd type="triangle" w="lg" len="lg"/>
          </a:ln>
        </p:spPr>
      </p:cxnSp>
      <p:cxnSp>
        <p:nvCxnSpPr>
          <p:cNvPr id="17" name="Shape 666"/>
          <p:cNvCxnSpPr>
            <a:stCxn id="11" idx="3"/>
            <a:endCxn id="8" idx="3"/>
          </p:cNvCxnSpPr>
          <p:nvPr/>
        </p:nvCxnSpPr>
        <p:spPr>
          <a:xfrm rot="10800000" flipH="1">
            <a:off x="13940622" y="2903210"/>
            <a:ext cx="1067" cy="3898667"/>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18" name="Shape 667"/>
          <p:cNvCxnSpPr>
            <a:stCxn id="11" idx="2"/>
          </p:cNvCxnSpPr>
          <p:nvPr/>
        </p:nvCxnSpPr>
        <p:spPr>
          <a:xfrm>
            <a:off x="12602222" y="7115210"/>
            <a:ext cx="0" cy="673067"/>
          </a:xfrm>
          <a:prstGeom prst="straightConnector1">
            <a:avLst/>
          </a:prstGeom>
          <a:noFill/>
          <a:ln w="19050" cap="flat" cmpd="sng">
            <a:solidFill>
              <a:srgbClr val="6AA84F"/>
            </a:solidFill>
            <a:prstDash val="solid"/>
            <a:round/>
            <a:headEnd type="none" w="lg" len="lg"/>
            <a:tailEnd type="triangle" w="lg" len="lg"/>
          </a:ln>
        </p:spPr>
      </p:cxnSp>
      <p:sp>
        <p:nvSpPr>
          <p:cNvPr id="19" name="Shape 668"/>
          <p:cNvSpPr/>
          <p:nvPr/>
        </p:nvSpPr>
        <p:spPr>
          <a:xfrm>
            <a:off x="12489690" y="1752269"/>
            <a:ext cx="225067" cy="225067"/>
          </a:xfrm>
          <a:prstGeom prst="ellipse">
            <a:avLst/>
          </a:prstGeom>
          <a:solidFill>
            <a:schemeClr val="accent2"/>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20" name="Shape 669"/>
          <p:cNvCxnSpPr>
            <a:stCxn id="19" idx="4"/>
            <a:endCxn id="8" idx="0"/>
          </p:cNvCxnSpPr>
          <p:nvPr/>
        </p:nvCxnSpPr>
        <p:spPr>
          <a:xfrm>
            <a:off x="12602222" y="1977333"/>
            <a:ext cx="0" cy="612267"/>
          </a:xfrm>
          <a:prstGeom prst="straightConnector1">
            <a:avLst/>
          </a:prstGeom>
          <a:noFill/>
          <a:ln w="19050" cap="flat" cmpd="sng">
            <a:solidFill>
              <a:schemeClr val="accent2"/>
            </a:solidFill>
            <a:prstDash val="solid"/>
            <a:round/>
            <a:headEnd type="none" w="lg" len="lg"/>
            <a:tailEnd type="triangle" w="lg" len="lg"/>
          </a:ln>
        </p:spPr>
      </p:cxnSp>
      <p:sp>
        <p:nvSpPr>
          <p:cNvPr id="21" name="Shape 670"/>
          <p:cNvSpPr/>
          <p:nvPr/>
        </p:nvSpPr>
        <p:spPr>
          <a:xfrm>
            <a:off x="12489690" y="7788090"/>
            <a:ext cx="225067" cy="225067"/>
          </a:xfrm>
          <a:prstGeom prst="ellipse">
            <a:avLst/>
          </a:prstGeom>
          <a:solidFill>
            <a:srgbClr val="6AA84F"/>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22" name="Shape 671"/>
          <p:cNvSpPr txBox="1"/>
          <p:nvPr/>
        </p:nvSpPr>
        <p:spPr>
          <a:xfrm>
            <a:off x="14326044" y="6178678"/>
            <a:ext cx="1824000" cy="6234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pPr>
            <a:r>
              <a:rPr lang="en-US" sz="1400" b="1" kern="0">
                <a:solidFill>
                  <a:srgbClr val="6AA84F"/>
                </a:solidFill>
                <a:latin typeface="Raleway"/>
                <a:ea typeface="Raleway"/>
                <a:cs typeface="Raleway"/>
                <a:sym typeface="Raleway"/>
              </a:rPr>
              <a:t>[development continues]</a:t>
            </a:r>
          </a:p>
        </p:txBody>
      </p:sp>
      <p:sp>
        <p:nvSpPr>
          <p:cNvPr id="23" name="Shape 672"/>
          <p:cNvSpPr txBox="1"/>
          <p:nvPr/>
        </p:nvSpPr>
        <p:spPr>
          <a:xfrm>
            <a:off x="10034133" y="6576801"/>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24" name="Shape 673"/>
          <p:cNvSpPr txBox="1"/>
          <p:nvPr/>
        </p:nvSpPr>
        <p:spPr>
          <a:xfrm>
            <a:off x="11757955" y="4613112"/>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25" name="Shape 674"/>
          <p:cNvSpPr txBox="1"/>
          <p:nvPr/>
        </p:nvSpPr>
        <p:spPr>
          <a:xfrm>
            <a:off x="10034133" y="3977644"/>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6AA84F"/>
                </a:solidFill>
                <a:latin typeface="Raleway"/>
                <a:ea typeface="Raleway"/>
                <a:cs typeface="Raleway"/>
                <a:sym typeface="Raleway"/>
              </a:rPr>
              <a:t>pass</a:t>
            </a:r>
          </a:p>
        </p:txBody>
      </p:sp>
      <p:sp>
        <p:nvSpPr>
          <p:cNvPr id="26" name="Shape 675"/>
          <p:cNvSpPr txBox="1"/>
          <p:nvPr/>
        </p:nvSpPr>
        <p:spPr>
          <a:xfrm>
            <a:off x="12665830" y="7368665"/>
            <a:ext cx="2057067" cy="2250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buClr>
                <a:srgbClr val="000000"/>
              </a:buClr>
              <a:buSzPct val="137500"/>
            </a:pPr>
            <a:r>
              <a:rPr lang="en-US" sz="1400" b="1" kern="0">
                <a:solidFill>
                  <a:srgbClr val="6AA84F"/>
                </a:solidFill>
                <a:latin typeface="Raleway"/>
                <a:ea typeface="Raleway"/>
                <a:cs typeface="Raleway"/>
                <a:sym typeface="Raleway"/>
              </a:rPr>
              <a:t>[development stops]</a:t>
            </a:r>
          </a:p>
        </p:txBody>
      </p:sp>
      <p:sp>
        <p:nvSpPr>
          <p:cNvPr id="27" name="Rectangle 26"/>
          <p:cNvSpPr/>
          <p:nvPr/>
        </p:nvSpPr>
        <p:spPr>
          <a:xfrm>
            <a:off x="10183280" y="3216500"/>
            <a:ext cx="5514023" cy="4796667"/>
          </a:xfrm>
          <a:prstGeom prst="rect">
            <a:avLst/>
          </a:prstGeom>
          <a:solidFill>
            <a:schemeClr val="tx1">
              <a:alpha val="50000"/>
            </a:schemeClr>
          </a:solid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lIns="162515" tIns="81258" rIns="162515" bIns="81258" rtlCol="0" anchor="ctr"/>
          <a:lstStyle/>
          <a:p>
            <a:pPr algn="ctr" defTabSz="1625299" fontAlgn="auto">
              <a:spcBef>
                <a:spcPts val="0"/>
              </a:spcBef>
              <a:spcAft>
                <a:spcPts val="0"/>
              </a:spcAft>
            </a:pPr>
            <a:endParaRPr lang="en-US" kern="0">
              <a:solidFill>
                <a:srgbClr val="FFFFFF"/>
              </a:solidFill>
              <a:latin typeface="Arial"/>
              <a:sym typeface="Arial"/>
            </a:endParaRPr>
          </a:p>
        </p:txBody>
      </p:sp>
    </p:spTree>
    <p:extLst>
      <p:ext uri="{BB962C8B-B14F-4D97-AF65-F5344CB8AC3E}">
        <p14:creationId xmlns:p14="http://schemas.microsoft.com/office/powerpoint/2010/main" val="27284762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Simple Web Server Cookbook</a:t>
            </a:r>
            <a:endParaRPr lang="en-US" dirty="0"/>
          </a:p>
        </p:txBody>
      </p:sp>
      <p:sp>
        <p:nvSpPr>
          <p:cNvPr id="3" name="Subtitle 2"/>
          <p:cNvSpPr>
            <a:spLocks noGrp="1"/>
          </p:cNvSpPr>
          <p:nvPr>
            <p:ph type="subTitle" idx="1"/>
          </p:nvPr>
        </p:nvSpPr>
        <p:spPr/>
        <p:txBody>
          <a:bodyPr/>
          <a:lstStyle/>
          <a:p>
            <a:r>
              <a:rPr lang="en-US" dirty="0" smtClean="0"/>
              <a:t>The Apache web server should be running</a:t>
            </a:r>
          </a:p>
          <a:p>
            <a:r>
              <a:rPr lang="en-US" dirty="0" smtClean="0"/>
              <a:t>The Apache web server should be listening on the default port</a:t>
            </a:r>
          </a:p>
          <a:p>
            <a:r>
              <a:rPr lang="en-US" dirty="0" smtClean="0"/>
              <a:t>The Apache web server should be configured to start on boot</a:t>
            </a:r>
            <a:endParaRPr lang="en-US" dirty="0"/>
          </a:p>
        </p:txBody>
      </p:sp>
    </p:spTree>
    <p:extLst>
      <p:ext uri="{BB962C8B-B14F-4D97-AF65-F5344CB8AC3E}">
        <p14:creationId xmlns:p14="http://schemas.microsoft.com/office/powerpoint/2010/main" val="29536884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package</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solidFill>
                  <a:srgbClr val="000000"/>
                </a:solidFill>
                <a:latin typeface="Consolas"/>
                <a:cs typeface="Consolas"/>
              </a:rPr>
              <a:t>	</a:t>
            </a:r>
            <a:r>
              <a:rPr lang="en-US" dirty="0">
                <a:solidFill>
                  <a:srgbClr val="000000"/>
                </a:solidFill>
                <a:latin typeface="Monaco"/>
              </a:rPr>
              <a:t>describe package</a:t>
            </a:r>
            <a:r>
              <a:rPr lang="en-US" b="1" dirty="0">
                <a:solidFill>
                  <a:srgbClr val="000000"/>
                </a:solidFill>
                <a:latin typeface="Monaco"/>
              </a:rPr>
              <a:t>(</a:t>
            </a:r>
            <a:r>
              <a:rPr lang="en-US" b="1" dirty="0">
                <a:solidFill>
                  <a:srgbClr val="4E9A06"/>
                </a:solidFill>
                <a:latin typeface="Monaco"/>
              </a:rPr>
              <a:t>'name'</a:t>
            </a:r>
            <a:r>
              <a:rPr lang="en-US" b="1" dirty="0">
                <a:solidFill>
                  <a:srgbClr val="000000"/>
                </a:solidFill>
                <a:latin typeface="Monaco"/>
              </a:rPr>
              <a:t>) </a:t>
            </a:r>
            <a:r>
              <a:rPr lang="en-US" b="1" dirty="0">
                <a:solidFill>
                  <a:srgbClr val="204A87"/>
                </a:solidFill>
                <a:latin typeface="Monaco"/>
              </a:rPr>
              <a:t>do</a:t>
            </a:r>
          </a:p>
          <a:p>
            <a:r>
              <a:rPr lang="en-US" dirty="0">
                <a:latin typeface="Monaco"/>
              </a:rPr>
              <a:t>  </a:t>
            </a:r>
            <a:r>
              <a:rPr lang="en-US" dirty="0" smtClean="0">
                <a:latin typeface="Monaco"/>
              </a:rPr>
              <a:t>	  </a:t>
            </a:r>
            <a:r>
              <a:rPr lang="en-US" dirty="0" smtClean="0">
                <a:solidFill>
                  <a:srgbClr val="000000"/>
                </a:solidFill>
                <a:latin typeface="Monaco"/>
              </a:rPr>
              <a:t>it </a:t>
            </a:r>
            <a:r>
              <a:rPr lang="en-US" b="1" dirty="0">
                <a:solidFill>
                  <a:srgbClr val="000000"/>
                </a:solidFill>
                <a:latin typeface="Monaco"/>
              </a:rPr>
              <a:t>{ should </a:t>
            </a:r>
            <a:r>
              <a:rPr lang="en-US" b="1" dirty="0" err="1">
                <a:solidFill>
                  <a:srgbClr val="000000"/>
                </a:solidFill>
                <a:latin typeface="Monaco"/>
              </a:rPr>
              <a:t>be_installed</a:t>
            </a:r>
            <a:r>
              <a:rPr lang="en-US" b="1" dirty="0">
                <a:solidFill>
                  <a:srgbClr val="000000"/>
                </a:solidFill>
                <a:latin typeface="Monaco"/>
              </a:rPr>
              <a:t> }</a:t>
            </a:r>
          </a:p>
          <a:p>
            <a:r>
              <a:rPr lang="en-US" b="1" dirty="0" smtClean="0">
                <a:solidFill>
                  <a:srgbClr val="204A87"/>
                </a:solidFill>
                <a:latin typeface="Monaco"/>
              </a:rPr>
              <a:t>	end</a:t>
            </a:r>
            <a:endParaRPr lang="en-US" b="1" dirty="0" smtClean="0">
              <a:solidFill>
                <a:srgbClr val="204A87"/>
              </a:solidFill>
              <a:latin typeface="Consolas"/>
              <a:cs typeface="Consolas"/>
            </a:endParaRPr>
          </a:p>
          <a:p>
            <a:r>
              <a:rPr lang="en-US" dirty="0" smtClean="0">
                <a:solidFill>
                  <a:srgbClr val="000000"/>
                </a:solidFill>
              </a:rPr>
              <a:t>where</a:t>
            </a:r>
          </a:p>
          <a:p>
            <a:r>
              <a:rPr lang="en-US" b="1" dirty="0" smtClean="0">
                <a:solidFill>
                  <a:srgbClr val="4E9A06"/>
                </a:solidFill>
                <a:latin typeface="Consolas"/>
                <a:cs typeface="Consolas"/>
              </a:rPr>
              <a:t>	</a:t>
            </a:r>
            <a:r>
              <a:rPr lang="en-US" b="1" dirty="0">
                <a:solidFill>
                  <a:srgbClr val="000000"/>
                </a:solidFill>
                <a:latin typeface="Monaco"/>
              </a:rPr>
              <a:t>(</a:t>
            </a:r>
            <a:r>
              <a:rPr lang="en-US" b="1" dirty="0">
                <a:solidFill>
                  <a:srgbClr val="4E9A06"/>
                </a:solidFill>
                <a:latin typeface="Monaco"/>
              </a:rPr>
              <a:t>'name'</a:t>
            </a:r>
            <a:r>
              <a:rPr lang="en-US" b="1" dirty="0">
                <a:solidFill>
                  <a:srgbClr val="000000"/>
                </a:solidFill>
                <a:latin typeface="Monaco"/>
              </a:rPr>
              <a:t>) must specify the </a:t>
            </a:r>
            <a:r>
              <a:rPr lang="en-US" b="1" dirty="0">
                <a:solidFill>
                  <a:srgbClr val="204A87"/>
                </a:solidFill>
                <a:latin typeface="Monaco"/>
              </a:rPr>
              <a:t>name </a:t>
            </a:r>
            <a:r>
              <a:rPr lang="en-US" b="1" dirty="0">
                <a:solidFill>
                  <a:srgbClr val="000000"/>
                </a:solidFill>
                <a:latin typeface="Monaco"/>
              </a:rPr>
              <a:t>of a package, such as </a:t>
            </a:r>
            <a:r>
              <a:rPr lang="en-US" b="1" dirty="0">
                <a:solidFill>
                  <a:srgbClr val="4E9A06"/>
                </a:solidFill>
                <a:latin typeface="Monaco"/>
              </a:rPr>
              <a:t>'</a:t>
            </a:r>
            <a:r>
              <a:rPr lang="en-US" b="1" dirty="0" err="1">
                <a:solidFill>
                  <a:srgbClr val="4E9A06"/>
                </a:solidFill>
                <a:latin typeface="Monaco"/>
              </a:rPr>
              <a:t>nginx</a:t>
            </a:r>
            <a:r>
              <a:rPr lang="en-US" b="1" dirty="0">
                <a:solidFill>
                  <a:srgbClr val="4E9A06"/>
                </a:solidFill>
                <a:latin typeface="Monaco"/>
              </a:rPr>
              <a:t>'</a:t>
            </a:r>
          </a:p>
          <a:p>
            <a:r>
              <a:rPr lang="en-US" dirty="0" smtClean="0">
                <a:solidFill>
                  <a:srgbClr val="000000"/>
                </a:solidFill>
                <a:latin typeface="Monaco"/>
              </a:rPr>
              <a:t>	</a:t>
            </a:r>
            <a:r>
              <a:rPr lang="en-US" dirty="0" err="1" smtClean="0">
                <a:solidFill>
                  <a:srgbClr val="000000"/>
                </a:solidFill>
                <a:latin typeface="Monaco"/>
              </a:rPr>
              <a:t>be_installed</a:t>
            </a:r>
            <a:r>
              <a:rPr lang="en-US" dirty="0" smtClean="0">
                <a:solidFill>
                  <a:srgbClr val="000000"/>
                </a:solidFill>
                <a:latin typeface="Monaco"/>
              </a:rPr>
              <a:t> </a:t>
            </a:r>
            <a:r>
              <a:rPr lang="en-US" dirty="0">
                <a:solidFill>
                  <a:srgbClr val="000000"/>
                </a:solidFill>
                <a:latin typeface="Monaco"/>
              </a:rPr>
              <a:t>is a valid matcher </a:t>
            </a:r>
            <a:r>
              <a:rPr lang="en-US" b="1" dirty="0">
                <a:solidFill>
                  <a:srgbClr val="204A87"/>
                </a:solidFill>
                <a:latin typeface="Monaco"/>
              </a:rPr>
              <a:t>for </a:t>
            </a:r>
            <a:r>
              <a:rPr lang="en-US" b="1" dirty="0">
                <a:solidFill>
                  <a:srgbClr val="000000"/>
                </a:solidFill>
                <a:latin typeface="Monaco"/>
              </a:rPr>
              <a:t>this resource</a:t>
            </a:r>
          </a:p>
          <a:p>
            <a:endParaRPr lang="en-US" dirty="0" smtClean="0">
              <a:solidFill>
                <a:srgbClr val="000000"/>
              </a:solidFill>
            </a:endParaRPr>
          </a:p>
          <a:p>
            <a:endParaRPr lang="en-US" b="1" dirty="0">
              <a:solidFill>
                <a:srgbClr val="204A87"/>
              </a:solidFill>
              <a:latin typeface="Consolas"/>
              <a:cs typeface="Consolas"/>
            </a:endParaRPr>
          </a:p>
          <a:p>
            <a:endParaRPr lang="en-US" b="1" dirty="0">
              <a:solidFill>
                <a:srgbClr val="000000"/>
              </a:solidFill>
            </a:endParaRPr>
          </a:p>
        </p:txBody>
      </p:sp>
      <p:sp>
        <p:nvSpPr>
          <p:cNvPr id="4" name="TextBox 3"/>
          <p:cNvSpPr txBox="1"/>
          <p:nvPr/>
        </p:nvSpPr>
        <p:spPr>
          <a:xfrm>
            <a:off x="1121326" y="6947134"/>
            <a:ext cx="13893821" cy="1200329"/>
          </a:xfrm>
          <a:prstGeom prst="rect">
            <a:avLst/>
          </a:prstGeom>
          <a:noFill/>
        </p:spPr>
        <p:txBody>
          <a:bodyPr wrap="square" lIns="91439" tIns="45720" rIns="91439" bIns="45720" rtlCol="0">
            <a:spAutoFit/>
          </a:bodyPr>
          <a:lstStyle/>
          <a:p>
            <a:pPr algn="ctr"/>
            <a:r>
              <a:rPr lang="en-US" sz="3600" dirty="0">
                <a:solidFill>
                  <a:srgbClr val="FFFFFF"/>
                </a:solidFill>
              </a:rPr>
              <a:t>Use the package resource to test if the named package and/or package version is installed on the system.</a:t>
            </a:r>
          </a:p>
        </p:txBody>
      </p:sp>
    </p:spTree>
    <p:extLst>
      <p:ext uri="{BB962C8B-B14F-4D97-AF65-F5344CB8AC3E}">
        <p14:creationId xmlns:p14="http://schemas.microsoft.com/office/powerpoint/2010/main" val="10003616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service</a:t>
            </a:r>
            <a:endParaRPr lang="en-US" dirty="0"/>
          </a:p>
        </p:txBody>
      </p:sp>
      <p:sp>
        <p:nvSpPr>
          <p:cNvPr id="3" name="Text Placeholder 2"/>
          <p:cNvSpPr>
            <a:spLocks noGrp="1"/>
          </p:cNvSpPr>
          <p:nvPr>
            <p:ph type="body" idx="1"/>
          </p:nvPr>
        </p:nvSpPr>
        <p:spPr/>
        <p:txBody>
          <a:bodyPr>
            <a:normAutofit/>
          </a:bodyPr>
          <a:lstStyle/>
          <a:p>
            <a:r>
              <a:rPr lang="en-US" dirty="0">
                <a:solidFill>
                  <a:srgbClr val="000000"/>
                </a:solidFill>
                <a:latin typeface="Consolas"/>
                <a:cs typeface="Consolas"/>
              </a:rPr>
              <a:t>describe service</a:t>
            </a:r>
            <a:r>
              <a:rPr lang="en-US" b="1" dirty="0">
                <a:solidFill>
                  <a:srgbClr val="000000"/>
                </a:solidFill>
                <a:latin typeface="Consolas"/>
                <a:cs typeface="Consolas"/>
              </a:rPr>
              <a:t>(</a:t>
            </a:r>
            <a:r>
              <a:rPr lang="en-US" b="1" dirty="0">
                <a:solidFill>
                  <a:srgbClr val="4E9A06"/>
                </a:solidFill>
                <a:latin typeface="Consolas"/>
                <a:cs typeface="Consolas"/>
              </a:rPr>
              <a:t>'</a:t>
            </a:r>
            <a:r>
              <a:rPr lang="en-US" b="1" dirty="0" err="1">
                <a:solidFill>
                  <a:srgbClr val="4E9A06"/>
                </a:solidFill>
                <a:latin typeface="Consolas"/>
                <a:cs typeface="Consolas"/>
              </a:rPr>
              <a:t>service_name</a:t>
            </a:r>
            <a:r>
              <a:rPr lang="en-US" b="1" dirty="0">
                <a:solidFill>
                  <a:srgbClr val="4E9A06"/>
                </a:solidFill>
                <a:latin typeface="Consolas"/>
                <a:cs typeface="Consolas"/>
              </a:rPr>
              <a:t>'</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be_installed</a:t>
            </a:r>
            <a:r>
              <a:rPr lang="en-US" b="1" dirty="0">
                <a:solidFill>
                  <a:srgbClr val="000000"/>
                </a:solidFill>
                <a:latin typeface="Consolas"/>
                <a:cs typeface="Consolas"/>
              </a:rPr>
              <a:t> }</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be_enabled</a:t>
            </a:r>
            <a:r>
              <a:rPr lang="en-US" b="1" dirty="0">
                <a:solidFill>
                  <a:srgbClr val="000000"/>
                </a:solidFill>
                <a:latin typeface="Consolas"/>
                <a:cs typeface="Consolas"/>
              </a:rPr>
              <a:t> }</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be_running</a:t>
            </a:r>
            <a:r>
              <a:rPr lang="en-US" b="1" dirty="0">
                <a:solidFill>
                  <a:srgbClr val="000000"/>
                </a:solidFill>
                <a:latin typeface="Consolas"/>
                <a:cs typeface="Consolas"/>
              </a:rPr>
              <a:t> }</a:t>
            </a:r>
          </a:p>
          <a:p>
            <a:r>
              <a:rPr lang="en-US" b="1" dirty="0">
                <a:solidFill>
                  <a:srgbClr val="204A87"/>
                </a:solidFill>
                <a:latin typeface="Consolas"/>
                <a:cs typeface="Consolas"/>
              </a:rPr>
              <a:t>end</a:t>
            </a:r>
          </a:p>
        </p:txBody>
      </p:sp>
      <p:sp>
        <p:nvSpPr>
          <p:cNvPr id="4" name="TextBox 3"/>
          <p:cNvSpPr txBox="1"/>
          <p:nvPr/>
        </p:nvSpPr>
        <p:spPr>
          <a:xfrm>
            <a:off x="1121326" y="6947134"/>
            <a:ext cx="13893821" cy="1200329"/>
          </a:xfrm>
          <a:prstGeom prst="rect">
            <a:avLst/>
          </a:prstGeom>
          <a:noFill/>
        </p:spPr>
        <p:txBody>
          <a:bodyPr wrap="square" lIns="91439" tIns="45720" rIns="91439" bIns="45720" rtlCol="0">
            <a:spAutoFit/>
          </a:bodyPr>
          <a:lstStyle/>
          <a:p>
            <a:pPr algn="ctr"/>
            <a:r>
              <a:rPr lang="en-US" sz="3600" dirty="0">
                <a:solidFill>
                  <a:srgbClr val="FFFFFF"/>
                </a:solidFill>
              </a:rPr>
              <a:t>Use the service resource to test if the named service is installed, running and/or enabled.</a:t>
            </a:r>
          </a:p>
        </p:txBody>
      </p:sp>
    </p:spTree>
    <p:extLst>
      <p:ext uri="{BB962C8B-B14F-4D97-AF65-F5344CB8AC3E}">
        <p14:creationId xmlns:p14="http://schemas.microsoft.com/office/powerpoint/2010/main" val="10003616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port</a:t>
            </a:r>
            <a:endParaRPr lang="en-US" dirty="0"/>
          </a:p>
        </p:txBody>
      </p:sp>
      <p:sp>
        <p:nvSpPr>
          <p:cNvPr id="3" name="Text Placeholder 2"/>
          <p:cNvSpPr>
            <a:spLocks noGrp="1"/>
          </p:cNvSpPr>
          <p:nvPr>
            <p:ph type="body" idx="1"/>
          </p:nvPr>
        </p:nvSpPr>
        <p:spPr/>
        <p:txBody>
          <a:bodyPr>
            <a:normAutofit/>
          </a:bodyPr>
          <a:lstStyle/>
          <a:p>
            <a:r>
              <a:rPr lang="en-US" dirty="0">
                <a:solidFill>
                  <a:srgbClr val="000000"/>
                </a:solidFill>
                <a:latin typeface="Consolas"/>
                <a:cs typeface="Consolas"/>
              </a:rPr>
              <a:t>describe port</a:t>
            </a:r>
            <a:r>
              <a:rPr lang="en-US" b="1" dirty="0">
                <a:solidFill>
                  <a:srgbClr val="000000"/>
                </a:solidFill>
                <a:latin typeface="Consolas"/>
                <a:cs typeface="Consolas"/>
              </a:rPr>
              <a:t>(</a:t>
            </a:r>
            <a:r>
              <a:rPr lang="en-US" b="1" dirty="0">
                <a:solidFill>
                  <a:srgbClr val="0000CF"/>
                </a:solidFill>
                <a:latin typeface="Consolas"/>
                <a:cs typeface="Consolas"/>
              </a:rPr>
              <a:t>514</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a:t>
            </a:r>
            <a:r>
              <a:rPr lang="en-US" b="1" dirty="0" err="1">
                <a:solidFill>
                  <a:srgbClr val="000000"/>
                </a:solidFill>
                <a:latin typeface="Consolas"/>
                <a:cs typeface="Consolas"/>
              </a:rPr>
              <a:t>be_listening</a:t>
            </a:r>
            <a:r>
              <a:rPr lang="en-US" b="1" dirty="0">
                <a:solidFill>
                  <a:srgbClr val="000000"/>
                </a:solidFill>
                <a:latin typeface="Consolas"/>
                <a:cs typeface="Consolas"/>
              </a:rPr>
              <a:t> }</a:t>
            </a:r>
          </a:p>
          <a:p>
            <a:r>
              <a:rPr lang="en-US" b="1" dirty="0">
                <a:solidFill>
                  <a:srgbClr val="204A87"/>
                </a:solidFill>
                <a:latin typeface="Consolas"/>
                <a:cs typeface="Consolas"/>
              </a:rPr>
              <a:t>end</a:t>
            </a:r>
          </a:p>
        </p:txBody>
      </p:sp>
      <p:sp>
        <p:nvSpPr>
          <p:cNvPr id="4" name="TextBox 3"/>
          <p:cNvSpPr txBox="1"/>
          <p:nvPr/>
        </p:nvSpPr>
        <p:spPr>
          <a:xfrm>
            <a:off x="1121326" y="6947134"/>
            <a:ext cx="13893821" cy="1200329"/>
          </a:xfrm>
          <a:prstGeom prst="rect">
            <a:avLst/>
          </a:prstGeom>
          <a:noFill/>
        </p:spPr>
        <p:txBody>
          <a:bodyPr wrap="square" lIns="91439" tIns="45720" rIns="91439" bIns="45720" rtlCol="0">
            <a:spAutoFit/>
          </a:bodyPr>
          <a:lstStyle/>
          <a:p>
            <a:pPr algn="ctr"/>
            <a:r>
              <a:rPr lang="en-US" sz="3600" dirty="0">
                <a:solidFill>
                  <a:srgbClr val="FFFFFF"/>
                </a:solidFill>
              </a:rPr>
              <a:t>Use the port </a:t>
            </a:r>
            <a:r>
              <a:rPr lang="en-US" sz="3600" dirty="0" err="1">
                <a:solidFill>
                  <a:srgbClr val="FFFFFF"/>
                </a:solidFill>
              </a:rPr>
              <a:t>InSpec</a:t>
            </a:r>
            <a:r>
              <a:rPr lang="en-US" sz="3600" dirty="0">
                <a:solidFill>
                  <a:srgbClr val="FFFFFF"/>
                </a:solidFill>
              </a:rPr>
              <a:t> audit resource to test basic port properties, such as port, process, if it’s listening.</a:t>
            </a:r>
          </a:p>
        </p:txBody>
      </p:sp>
    </p:spTree>
    <p:extLst>
      <p:ext uri="{BB962C8B-B14F-4D97-AF65-F5344CB8AC3E}">
        <p14:creationId xmlns:p14="http://schemas.microsoft.com/office/powerpoint/2010/main" val="32074648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20000"/>
          </a:bodyPr>
          <a:lstStyle/>
          <a:p>
            <a:r>
              <a:rPr lang="mr-IN" dirty="0"/>
              <a:t>System Package                                                                                                               </a:t>
            </a:r>
          </a:p>
          <a:p>
            <a:r>
              <a:rPr lang="mr-IN" dirty="0"/>
              <a:t>   ∅  httpd should be installed                                                                                              </a:t>
            </a:r>
          </a:p>
          <a:p>
            <a:r>
              <a:rPr lang="mr-IN" dirty="0"/>
              <a:t>   expected that `System Package httpd` is installed                                                                         </a:t>
            </a:r>
          </a:p>
          <a:p>
            <a:r>
              <a:rPr lang="mr-IN" dirty="0"/>
              <a:t>Service httpd                                                                                                                </a:t>
            </a:r>
          </a:p>
          <a:p>
            <a:r>
              <a:rPr lang="mr-IN" dirty="0"/>
              <a:t>   ∅  should be running                                                                                                      </a:t>
            </a:r>
          </a:p>
          <a:p>
            <a:r>
              <a:rPr lang="mr-IN" dirty="0"/>
              <a:t>   expected that `Service httpd` is running                                                                                  </a:t>
            </a:r>
          </a:p>
          <a:p>
            <a:r>
              <a:rPr lang="mr-IN" dirty="0"/>
              <a:t>   ∅  should be enabled                                                                                                      </a:t>
            </a:r>
          </a:p>
          <a:p>
            <a:r>
              <a:rPr lang="mr-IN" dirty="0"/>
              <a:t>   expected that `Service httpd` is enabled                                                                                  </a:t>
            </a:r>
          </a:p>
          <a:p>
            <a:r>
              <a:rPr lang="mr-IN" dirty="0"/>
              <a:t>Port 80                                                                                                                      </a:t>
            </a:r>
          </a:p>
          <a:p>
            <a:r>
              <a:rPr lang="mr-IN" dirty="0"/>
              <a:t>   ∅  should be listening                                                                                                    </a:t>
            </a:r>
          </a:p>
          <a:p>
            <a:r>
              <a:rPr lang="mr-IN" dirty="0"/>
              <a:t>   expected `Port 80.listening?` to return true, got false                                                                   </a:t>
            </a:r>
          </a:p>
          <a:p>
            <a:r>
              <a:rPr lang="mr-IN" dirty="0"/>
              <a:t>                                                                                                                             </a:t>
            </a:r>
          </a:p>
          <a:p>
            <a:r>
              <a:rPr lang="mr-IN" dirty="0"/>
              <a:t>Test Summary: 0 successful, 4 failures, 0 skipped</a:t>
            </a:r>
            <a:endParaRPr lang="en-US" dirty="0"/>
          </a:p>
        </p:txBody>
      </p:sp>
      <p:sp>
        <p:nvSpPr>
          <p:cNvPr id="3" name="Text Placeholder 2"/>
          <p:cNvSpPr>
            <a:spLocks noGrp="1"/>
          </p:cNvSpPr>
          <p:nvPr>
            <p:ph type="body" sz="quarter" idx="11"/>
          </p:nvPr>
        </p:nvSpPr>
        <p:spPr/>
        <p:txBody>
          <a:bodyPr/>
          <a:lstStyle/>
          <a:p>
            <a:r>
              <a:rPr lang="en-US" dirty="0" smtClean="0"/>
              <a:t>$ delivery local smoke</a:t>
            </a:r>
            <a:endParaRPr lang="en-US" dirty="0"/>
          </a:p>
        </p:txBody>
      </p:sp>
      <p:sp>
        <p:nvSpPr>
          <p:cNvPr id="5" name="Title 4"/>
          <p:cNvSpPr>
            <a:spLocks noGrp="1"/>
          </p:cNvSpPr>
          <p:nvPr>
            <p:ph type="title"/>
          </p:nvPr>
        </p:nvSpPr>
        <p:spPr/>
        <p:txBody>
          <a:bodyPr/>
          <a:lstStyle/>
          <a:p>
            <a:r>
              <a:rPr lang="en-US" dirty="0" smtClean="0"/>
              <a:t>Run the Integration Test</a:t>
            </a:r>
            <a:endParaRPr lang="en-US" dirty="0"/>
          </a:p>
        </p:txBody>
      </p:sp>
    </p:spTree>
    <p:extLst>
      <p:ext uri="{BB962C8B-B14F-4D97-AF65-F5344CB8AC3E}">
        <p14:creationId xmlns:p14="http://schemas.microsoft.com/office/powerpoint/2010/main" val="38779409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Integration Testing </a:t>
            </a:r>
            <a:r>
              <a:rPr lang="mr-IN" dirty="0" smtClean="0"/>
              <a:t>–</a:t>
            </a:r>
            <a:r>
              <a:rPr lang="en-US" dirty="0" smtClean="0"/>
              <a:t> Make a change</a:t>
            </a:r>
            <a:endParaRPr lang="en-US" dirty="0"/>
          </a:p>
        </p:txBody>
      </p:sp>
      <p:sp>
        <p:nvSpPr>
          <p:cNvPr id="7" name="Text Placeholder 6"/>
          <p:cNvSpPr>
            <a:spLocks noGrp="1"/>
          </p:cNvSpPr>
          <p:nvPr>
            <p:ph type="body" idx="1"/>
          </p:nvPr>
        </p:nvSpPr>
        <p:spPr/>
        <p:txBody>
          <a:bodyPr>
            <a:normAutofit/>
          </a:bodyPr>
          <a:lstStyle/>
          <a:p>
            <a:r>
              <a:rPr lang="en-US" dirty="0">
                <a:solidFill>
                  <a:srgbClr val="000000"/>
                </a:solidFill>
                <a:latin typeface="Monaco"/>
              </a:rPr>
              <a:t>package </a:t>
            </a:r>
            <a:r>
              <a:rPr lang="en-US" dirty="0">
                <a:solidFill>
                  <a:srgbClr val="4E9A06"/>
                </a:solidFill>
                <a:latin typeface="Monaco"/>
              </a:rPr>
              <a:t>'</a:t>
            </a:r>
            <a:r>
              <a:rPr lang="en-US" dirty="0" err="1">
                <a:solidFill>
                  <a:srgbClr val="4E9A06"/>
                </a:solidFill>
                <a:latin typeface="Monaco"/>
              </a:rPr>
              <a:t>httpd</a:t>
            </a:r>
            <a:r>
              <a:rPr lang="en-US" dirty="0">
                <a:solidFill>
                  <a:srgbClr val="4E9A06"/>
                </a:solidFill>
                <a:latin typeface="Monaco"/>
              </a:rPr>
              <a:t>' </a:t>
            </a:r>
            <a:r>
              <a:rPr lang="en-US" b="1" dirty="0">
                <a:solidFill>
                  <a:srgbClr val="204A87"/>
                </a:solidFill>
                <a:latin typeface="Monaco"/>
              </a:rPr>
              <a:t>do</a:t>
            </a:r>
          </a:p>
          <a:p>
            <a:r>
              <a:rPr lang="en-US" dirty="0">
                <a:latin typeface="Monaco"/>
              </a:rPr>
              <a:t>  </a:t>
            </a:r>
            <a:r>
              <a:rPr lang="en-US" dirty="0">
                <a:solidFill>
                  <a:srgbClr val="000000"/>
                </a:solidFill>
                <a:latin typeface="Monaco"/>
              </a:rPr>
              <a:t>action </a:t>
            </a:r>
            <a:r>
              <a:rPr lang="en-US" dirty="0">
                <a:solidFill>
                  <a:srgbClr val="4E9A06"/>
                </a:solidFill>
                <a:latin typeface="Monaco"/>
              </a:rPr>
              <a:t>:install</a:t>
            </a:r>
          </a:p>
          <a:p>
            <a:r>
              <a:rPr lang="en-US" b="1" dirty="0">
                <a:solidFill>
                  <a:srgbClr val="204A87"/>
                </a:solidFill>
                <a:latin typeface="Monaco"/>
              </a:rPr>
              <a:t>end</a:t>
            </a:r>
          </a:p>
          <a:p>
            <a:endParaRPr lang="en-US" dirty="0">
              <a:latin typeface="Monaco"/>
            </a:endParaRPr>
          </a:p>
          <a:p>
            <a:r>
              <a:rPr lang="en-US" dirty="0">
                <a:solidFill>
                  <a:srgbClr val="000000"/>
                </a:solidFill>
                <a:latin typeface="Monaco"/>
              </a:rPr>
              <a:t>service </a:t>
            </a:r>
            <a:r>
              <a:rPr lang="en-US" dirty="0">
                <a:solidFill>
                  <a:srgbClr val="4E9A06"/>
                </a:solidFill>
                <a:latin typeface="Monaco"/>
              </a:rPr>
              <a:t>'</a:t>
            </a:r>
            <a:r>
              <a:rPr lang="en-US" dirty="0" err="1">
                <a:solidFill>
                  <a:srgbClr val="4E9A06"/>
                </a:solidFill>
                <a:latin typeface="Monaco"/>
              </a:rPr>
              <a:t>httpd</a:t>
            </a:r>
            <a:r>
              <a:rPr lang="en-US" dirty="0">
                <a:solidFill>
                  <a:srgbClr val="4E9A06"/>
                </a:solidFill>
                <a:latin typeface="Monaco"/>
              </a:rPr>
              <a:t>' </a:t>
            </a:r>
            <a:r>
              <a:rPr lang="en-US" b="1" dirty="0">
                <a:solidFill>
                  <a:srgbClr val="204A87"/>
                </a:solidFill>
                <a:latin typeface="Monaco"/>
              </a:rPr>
              <a:t>do</a:t>
            </a:r>
          </a:p>
          <a:p>
            <a:r>
              <a:rPr lang="en-US" dirty="0">
                <a:latin typeface="Monaco"/>
              </a:rPr>
              <a:t>  </a:t>
            </a:r>
            <a:r>
              <a:rPr lang="en-US" dirty="0">
                <a:solidFill>
                  <a:srgbClr val="000000"/>
                </a:solidFill>
                <a:latin typeface="Monaco"/>
              </a:rPr>
              <a:t>action </a:t>
            </a:r>
            <a:r>
              <a:rPr lang="en-US" b="1" dirty="0">
                <a:solidFill>
                  <a:srgbClr val="CE5C00"/>
                </a:solidFill>
                <a:latin typeface="Monaco"/>
              </a:rPr>
              <a:t>[ </a:t>
            </a:r>
            <a:r>
              <a:rPr lang="en-US" b="1" dirty="0">
                <a:solidFill>
                  <a:srgbClr val="4E9A06"/>
                </a:solidFill>
                <a:latin typeface="Monaco"/>
              </a:rPr>
              <a:t>:start</a:t>
            </a:r>
            <a:r>
              <a:rPr lang="en-US" b="1" dirty="0">
                <a:solidFill>
                  <a:srgbClr val="000000"/>
                </a:solidFill>
                <a:latin typeface="Monaco"/>
              </a:rPr>
              <a:t>, </a:t>
            </a:r>
            <a:r>
              <a:rPr lang="en-US" b="1" dirty="0">
                <a:solidFill>
                  <a:srgbClr val="4E9A06"/>
                </a:solidFill>
                <a:latin typeface="Monaco"/>
              </a:rPr>
              <a:t>:enable </a:t>
            </a:r>
            <a:r>
              <a:rPr lang="en-US" b="1" dirty="0">
                <a:solidFill>
                  <a:srgbClr val="CE5C00"/>
                </a:solidFill>
                <a:latin typeface="Monaco"/>
              </a:rPr>
              <a:t>]</a:t>
            </a:r>
          </a:p>
          <a:p>
            <a:r>
              <a:rPr lang="en-US" b="1" dirty="0">
                <a:solidFill>
                  <a:srgbClr val="204A87"/>
                </a:solidFill>
                <a:latin typeface="Monaco"/>
              </a:rPr>
              <a:t>end</a:t>
            </a:r>
          </a:p>
        </p:txBody>
      </p:sp>
      <p:sp>
        <p:nvSpPr>
          <p:cNvPr id="8" name="Shape 657"/>
          <p:cNvSpPr/>
          <p:nvPr/>
        </p:nvSpPr>
        <p:spPr>
          <a:xfrm>
            <a:off x="11263822" y="258982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Add a test</a:t>
            </a:r>
          </a:p>
        </p:txBody>
      </p:sp>
      <p:sp>
        <p:nvSpPr>
          <p:cNvPr id="9" name="Shape 658"/>
          <p:cNvSpPr/>
          <p:nvPr/>
        </p:nvSpPr>
        <p:spPr>
          <a:xfrm>
            <a:off x="11263822" y="3889395"/>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sp>
        <p:nvSpPr>
          <p:cNvPr id="10" name="Shape 659"/>
          <p:cNvSpPr/>
          <p:nvPr/>
        </p:nvSpPr>
        <p:spPr>
          <a:xfrm>
            <a:off x="11263822" y="5188970"/>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Make a little change</a:t>
            </a:r>
          </a:p>
        </p:txBody>
      </p:sp>
      <p:sp>
        <p:nvSpPr>
          <p:cNvPr id="11" name="Shape 660"/>
          <p:cNvSpPr/>
          <p:nvPr/>
        </p:nvSpPr>
        <p:spPr>
          <a:xfrm>
            <a:off x="11263822" y="648854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cxnSp>
        <p:nvCxnSpPr>
          <p:cNvPr id="12" name="Shape 661"/>
          <p:cNvCxnSpPr>
            <a:stCxn id="8" idx="2"/>
            <a:endCxn id="9" idx="0"/>
          </p:cNvCxnSpPr>
          <p:nvPr/>
        </p:nvCxnSpPr>
        <p:spPr>
          <a:xfrm>
            <a:off x="12602222" y="3216490"/>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13" name="Shape 662"/>
          <p:cNvCxnSpPr>
            <a:stCxn id="9" idx="2"/>
            <a:endCxn id="10" idx="0"/>
          </p:cNvCxnSpPr>
          <p:nvPr/>
        </p:nvCxnSpPr>
        <p:spPr>
          <a:xfrm>
            <a:off x="12602222" y="4516062"/>
            <a:ext cx="0" cy="673067"/>
          </a:xfrm>
          <a:prstGeom prst="straightConnector1">
            <a:avLst/>
          </a:prstGeom>
          <a:noFill/>
          <a:ln w="19050" cap="flat" cmpd="sng">
            <a:solidFill>
              <a:srgbClr val="CC0000"/>
            </a:solidFill>
            <a:prstDash val="solid"/>
            <a:round/>
            <a:headEnd type="none" w="lg" len="lg"/>
            <a:tailEnd type="triangle" w="lg" len="lg"/>
          </a:ln>
        </p:spPr>
      </p:cxnSp>
      <p:cxnSp>
        <p:nvCxnSpPr>
          <p:cNvPr id="14" name="Shape 663"/>
          <p:cNvCxnSpPr>
            <a:stCxn id="9" idx="1"/>
            <a:endCxn id="8" idx="1"/>
          </p:cNvCxnSpPr>
          <p:nvPr/>
        </p:nvCxnSpPr>
        <p:spPr>
          <a:xfrm rot="10800000" flipH="1">
            <a:off x="11263822" y="2902997"/>
            <a:ext cx="1067" cy="1299733"/>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15" name="Shape 664"/>
          <p:cNvCxnSpPr>
            <a:stCxn id="10" idx="2"/>
            <a:endCxn id="11" idx="0"/>
          </p:cNvCxnSpPr>
          <p:nvPr/>
        </p:nvCxnSpPr>
        <p:spPr>
          <a:xfrm>
            <a:off x="12602222" y="5815635"/>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16" name="Shape 665"/>
          <p:cNvCxnSpPr>
            <a:stCxn id="11" idx="1"/>
            <a:endCxn id="10" idx="1"/>
          </p:cNvCxnSpPr>
          <p:nvPr/>
        </p:nvCxnSpPr>
        <p:spPr>
          <a:xfrm rot="10800000" flipH="1">
            <a:off x="11263822" y="5502142"/>
            <a:ext cx="1067" cy="1299733"/>
          </a:xfrm>
          <a:prstGeom prst="bentConnector3">
            <a:avLst>
              <a:gd name="adj1" fmla="val -39687500"/>
            </a:avLst>
          </a:prstGeom>
          <a:noFill/>
          <a:ln w="19050" cap="flat" cmpd="sng">
            <a:solidFill>
              <a:srgbClr val="CC0000"/>
            </a:solidFill>
            <a:prstDash val="solid"/>
            <a:round/>
            <a:headEnd type="none" w="lg" len="lg"/>
            <a:tailEnd type="triangle" w="lg" len="lg"/>
          </a:ln>
        </p:spPr>
      </p:cxnSp>
      <p:cxnSp>
        <p:nvCxnSpPr>
          <p:cNvPr id="17" name="Shape 666"/>
          <p:cNvCxnSpPr>
            <a:stCxn id="11" idx="3"/>
            <a:endCxn id="8" idx="3"/>
          </p:cNvCxnSpPr>
          <p:nvPr/>
        </p:nvCxnSpPr>
        <p:spPr>
          <a:xfrm rot="10800000" flipH="1">
            <a:off x="13940622" y="2903210"/>
            <a:ext cx="1067" cy="3898667"/>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18" name="Shape 667"/>
          <p:cNvCxnSpPr>
            <a:stCxn id="11" idx="2"/>
          </p:cNvCxnSpPr>
          <p:nvPr/>
        </p:nvCxnSpPr>
        <p:spPr>
          <a:xfrm>
            <a:off x="12602222" y="7115210"/>
            <a:ext cx="0" cy="673067"/>
          </a:xfrm>
          <a:prstGeom prst="straightConnector1">
            <a:avLst/>
          </a:prstGeom>
          <a:noFill/>
          <a:ln w="19050" cap="flat" cmpd="sng">
            <a:solidFill>
              <a:srgbClr val="6AA84F"/>
            </a:solidFill>
            <a:prstDash val="solid"/>
            <a:round/>
            <a:headEnd type="none" w="lg" len="lg"/>
            <a:tailEnd type="triangle" w="lg" len="lg"/>
          </a:ln>
        </p:spPr>
      </p:cxnSp>
      <p:sp>
        <p:nvSpPr>
          <p:cNvPr id="19" name="Shape 668"/>
          <p:cNvSpPr/>
          <p:nvPr/>
        </p:nvSpPr>
        <p:spPr>
          <a:xfrm>
            <a:off x="12489690" y="1752269"/>
            <a:ext cx="225067" cy="225067"/>
          </a:xfrm>
          <a:prstGeom prst="ellipse">
            <a:avLst/>
          </a:prstGeom>
          <a:solidFill>
            <a:schemeClr val="accent2"/>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20" name="Shape 669"/>
          <p:cNvCxnSpPr>
            <a:stCxn id="19" idx="4"/>
            <a:endCxn id="8" idx="0"/>
          </p:cNvCxnSpPr>
          <p:nvPr/>
        </p:nvCxnSpPr>
        <p:spPr>
          <a:xfrm>
            <a:off x="12602222" y="1977333"/>
            <a:ext cx="0" cy="612267"/>
          </a:xfrm>
          <a:prstGeom prst="straightConnector1">
            <a:avLst/>
          </a:prstGeom>
          <a:noFill/>
          <a:ln w="19050" cap="flat" cmpd="sng">
            <a:solidFill>
              <a:schemeClr val="accent2"/>
            </a:solidFill>
            <a:prstDash val="solid"/>
            <a:round/>
            <a:headEnd type="none" w="lg" len="lg"/>
            <a:tailEnd type="triangle" w="lg" len="lg"/>
          </a:ln>
        </p:spPr>
      </p:cxnSp>
      <p:sp>
        <p:nvSpPr>
          <p:cNvPr id="21" name="Shape 670"/>
          <p:cNvSpPr/>
          <p:nvPr/>
        </p:nvSpPr>
        <p:spPr>
          <a:xfrm>
            <a:off x="12489690" y="7788090"/>
            <a:ext cx="225067" cy="225067"/>
          </a:xfrm>
          <a:prstGeom prst="ellipse">
            <a:avLst/>
          </a:prstGeom>
          <a:solidFill>
            <a:srgbClr val="6AA84F"/>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22" name="Shape 671"/>
          <p:cNvSpPr txBox="1"/>
          <p:nvPr/>
        </p:nvSpPr>
        <p:spPr>
          <a:xfrm>
            <a:off x="14326044" y="6178678"/>
            <a:ext cx="1824000" cy="6234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pPr>
            <a:r>
              <a:rPr lang="en-US" sz="1400" b="1" kern="0">
                <a:solidFill>
                  <a:srgbClr val="6AA84F"/>
                </a:solidFill>
                <a:latin typeface="Raleway"/>
                <a:ea typeface="Raleway"/>
                <a:cs typeface="Raleway"/>
                <a:sym typeface="Raleway"/>
              </a:rPr>
              <a:t>[development continues]</a:t>
            </a:r>
          </a:p>
        </p:txBody>
      </p:sp>
      <p:sp>
        <p:nvSpPr>
          <p:cNvPr id="23" name="Shape 672"/>
          <p:cNvSpPr txBox="1"/>
          <p:nvPr/>
        </p:nvSpPr>
        <p:spPr>
          <a:xfrm>
            <a:off x="10034133" y="6576801"/>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24" name="Shape 673"/>
          <p:cNvSpPr txBox="1"/>
          <p:nvPr/>
        </p:nvSpPr>
        <p:spPr>
          <a:xfrm>
            <a:off x="11757955" y="4613112"/>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25" name="Shape 674"/>
          <p:cNvSpPr txBox="1"/>
          <p:nvPr/>
        </p:nvSpPr>
        <p:spPr>
          <a:xfrm>
            <a:off x="10034133" y="3977644"/>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6AA84F"/>
                </a:solidFill>
                <a:latin typeface="Raleway"/>
                <a:ea typeface="Raleway"/>
                <a:cs typeface="Raleway"/>
                <a:sym typeface="Raleway"/>
              </a:rPr>
              <a:t>pass</a:t>
            </a:r>
          </a:p>
        </p:txBody>
      </p:sp>
      <p:sp>
        <p:nvSpPr>
          <p:cNvPr id="26" name="Shape 675"/>
          <p:cNvSpPr txBox="1"/>
          <p:nvPr/>
        </p:nvSpPr>
        <p:spPr>
          <a:xfrm>
            <a:off x="12665830" y="7368665"/>
            <a:ext cx="2057067" cy="2250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buClr>
                <a:srgbClr val="000000"/>
              </a:buClr>
              <a:buSzPct val="137500"/>
            </a:pPr>
            <a:r>
              <a:rPr lang="en-US" sz="1400" b="1" kern="0">
                <a:solidFill>
                  <a:srgbClr val="6AA84F"/>
                </a:solidFill>
                <a:latin typeface="Raleway"/>
                <a:ea typeface="Raleway"/>
                <a:cs typeface="Raleway"/>
                <a:sym typeface="Raleway"/>
              </a:rPr>
              <a:t>[development stops]</a:t>
            </a:r>
          </a:p>
        </p:txBody>
      </p:sp>
      <p:sp>
        <p:nvSpPr>
          <p:cNvPr id="27" name="Rectangle 26"/>
          <p:cNvSpPr/>
          <p:nvPr/>
        </p:nvSpPr>
        <p:spPr>
          <a:xfrm>
            <a:off x="10183280" y="5815636"/>
            <a:ext cx="5514023" cy="2197520"/>
          </a:xfrm>
          <a:prstGeom prst="rect">
            <a:avLst/>
          </a:prstGeom>
          <a:solidFill>
            <a:schemeClr val="tx1">
              <a:alpha val="50000"/>
            </a:schemeClr>
          </a:solid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lIns="162515" tIns="81258" rIns="162515" bIns="81258" rtlCol="0" anchor="ctr"/>
          <a:lstStyle/>
          <a:p>
            <a:pPr algn="ctr" defTabSz="1625299" fontAlgn="auto">
              <a:spcBef>
                <a:spcPts val="0"/>
              </a:spcBef>
              <a:spcAft>
                <a:spcPts val="0"/>
              </a:spcAft>
            </a:pPr>
            <a:endParaRPr lang="en-US" kern="0">
              <a:solidFill>
                <a:srgbClr val="FFFFFF"/>
              </a:solidFill>
              <a:latin typeface="Arial"/>
              <a:sym typeface="Arial"/>
            </a:endParaRPr>
          </a:p>
        </p:txBody>
      </p:sp>
    </p:spTree>
    <p:extLst>
      <p:ext uri="{BB962C8B-B14F-4D97-AF65-F5344CB8AC3E}">
        <p14:creationId xmlns:p14="http://schemas.microsoft.com/office/powerpoint/2010/main" val="7339670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47500" lnSpcReduction="20000"/>
          </a:bodyPr>
          <a:lstStyle/>
          <a:p>
            <a:r>
              <a:rPr lang="mr-IN" dirty="0"/>
              <a:t>Chef Delivery                                                                                                                  </a:t>
            </a:r>
          </a:p>
          <a:p>
            <a:r>
              <a:rPr lang="mr-IN" dirty="0"/>
              <a:t>Running Deploy Phase                                                                                                           </a:t>
            </a:r>
          </a:p>
          <a:p>
            <a:r>
              <a:rPr lang="mr-IN" dirty="0"/>
              <a:t>-----&gt; Starting Kitchen (v1.14.2)                                                                                              </a:t>
            </a:r>
          </a:p>
          <a:p>
            <a:r>
              <a:rPr lang="mr-IN" dirty="0"/>
              <a:t>-----&gt; Converging &lt;default-centos-68&gt;...                                                                                       </a:t>
            </a:r>
          </a:p>
          <a:p>
            <a:r>
              <a:rPr lang="mr-IN" dirty="0"/>
              <a:t>       Preparing files for transfer                                                                                            </a:t>
            </a:r>
          </a:p>
          <a:p>
            <a:r>
              <a:rPr lang="mr-IN" dirty="0"/>
              <a:t>       Preparing dna.json                                                                                                      </a:t>
            </a:r>
          </a:p>
          <a:p>
            <a:r>
              <a:rPr lang="mr-IN" dirty="0"/>
              <a:t>       Resolving cookbook dependencies with Berkshelf 5.2.0...                                                                 </a:t>
            </a:r>
          </a:p>
          <a:p>
            <a:r>
              <a:rPr lang="mr-IN" dirty="0"/>
              <a:t>...                                                                      </a:t>
            </a:r>
          </a:p>
          <a:p>
            <a:r>
              <a:rPr lang="mr-IN" dirty="0"/>
              <a:t>Recipe: apache::default                                                                                                 </a:t>
            </a:r>
          </a:p>
          <a:p>
            <a:r>
              <a:rPr lang="mr-IN" dirty="0"/>
              <a:t> * yum_package[httpd] action install                                                                                   </a:t>
            </a:r>
          </a:p>
          <a:p>
            <a:r>
              <a:rPr lang="mr-IN" dirty="0"/>
              <a:t>   - install version 2.2.15-56.el6.centos.3 of package httpd                                                           </a:t>
            </a:r>
          </a:p>
          <a:p>
            <a:r>
              <a:rPr lang="mr-IN" dirty="0"/>
              <a:t> * service[httpd] action start                                                                                         </a:t>
            </a:r>
          </a:p>
          <a:p>
            <a:r>
              <a:rPr lang="mr-IN" dirty="0"/>
              <a:t>   - start service service[httpd]                                                                                      </a:t>
            </a:r>
          </a:p>
          <a:p>
            <a:r>
              <a:rPr lang="mr-IN" dirty="0"/>
              <a:t> * service[httpd] action enable                                                                                        </a:t>
            </a:r>
          </a:p>
          <a:p>
            <a:r>
              <a:rPr lang="mr-IN" dirty="0"/>
              <a:t>   - enable service service[httpd]                                                                                     </a:t>
            </a:r>
          </a:p>
          <a:p>
            <a:r>
              <a:rPr lang="mr-IN" dirty="0"/>
              <a:t>                                                                                                                       </a:t>
            </a:r>
          </a:p>
          <a:p>
            <a:r>
              <a:rPr lang="mr-IN" dirty="0"/>
              <a:t>Running handlers:                                                                                                       </a:t>
            </a:r>
          </a:p>
          <a:p>
            <a:r>
              <a:rPr lang="mr-IN" dirty="0"/>
              <a:t>Running handlers complete                                                                                               </a:t>
            </a:r>
          </a:p>
          <a:p>
            <a:r>
              <a:rPr lang="mr-IN" dirty="0"/>
              <a:t>Chef Client finished, 3/3 resources updated in 06 seconds                                                               </a:t>
            </a:r>
          </a:p>
          <a:p>
            <a:r>
              <a:rPr lang="mr-IN" dirty="0"/>
              <a:t>Finished converging &lt;default-centos-68&gt; (0m11.54s).                                                                     </a:t>
            </a:r>
          </a:p>
          <a:p>
            <a:r>
              <a:rPr lang="mr-IN" dirty="0"/>
              <a:t>-----&gt; Kitchen is finished. (0m12.42s) </a:t>
            </a:r>
            <a:endParaRPr lang="en-US" dirty="0"/>
          </a:p>
        </p:txBody>
      </p:sp>
      <p:sp>
        <p:nvSpPr>
          <p:cNvPr id="3" name="Text Placeholder 2"/>
          <p:cNvSpPr>
            <a:spLocks noGrp="1"/>
          </p:cNvSpPr>
          <p:nvPr>
            <p:ph type="body" sz="quarter" idx="11"/>
          </p:nvPr>
        </p:nvSpPr>
        <p:spPr/>
        <p:txBody>
          <a:bodyPr/>
          <a:lstStyle/>
          <a:p>
            <a:r>
              <a:rPr lang="en-US" dirty="0" smtClean="0"/>
              <a:t>$ delivery local deploy</a:t>
            </a:r>
            <a:endParaRPr lang="en-US" dirty="0"/>
          </a:p>
        </p:txBody>
      </p:sp>
      <p:sp>
        <p:nvSpPr>
          <p:cNvPr id="5" name="Title 4"/>
          <p:cNvSpPr>
            <a:spLocks noGrp="1"/>
          </p:cNvSpPr>
          <p:nvPr>
            <p:ph type="title"/>
          </p:nvPr>
        </p:nvSpPr>
        <p:spPr/>
        <p:txBody>
          <a:bodyPr/>
          <a:lstStyle/>
          <a:p>
            <a:r>
              <a:rPr lang="en-US" dirty="0" smtClean="0"/>
              <a:t>Apply the change</a:t>
            </a:r>
            <a:endParaRPr lang="en-US" dirty="0"/>
          </a:p>
        </p:txBody>
      </p:sp>
    </p:spTree>
    <p:extLst>
      <p:ext uri="{BB962C8B-B14F-4D97-AF65-F5344CB8AC3E}">
        <p14:creationId xmlns:p14="http://schemas.microsoft.com/office/powerpoint/2010/main" val="42706223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r>
              <a:rPr lang="mr-IN" dirty="0"/>
              <a:t>System Package                                                                                                               </a:t>
            </a:r>
          </a:p>
          <a:p>
            <a:r>
              <a:rPr lang="mr-IN" dirty="0"/>
              <a:t>   ✔  httpd should be installed                                                                                              </a:t>
            </a:r>
          </a:p>
          <a:p>
            <a:r>
              <a:rPr lang="mr-IN" dirty="0"/>
              <a:t>Service httpd                                                                                                                </a:t>
            </a:r>
          </a:p>
          <a:p>
            <a:r>
              <a:rPr lang="mr-IN" dirty="0"/>
              <a:t>   ✔  should be running                                                                                                      </a:t>
            </a:r>
          </a:p>
          <a:p>
            <a:r>
              <a:rPr lang="mr-IN" dirty="0"/>
              <a:t>   ✔  should be enabled                                                                                                      </a:t>
            </a:r>
          </a:p>
          <a:p>
            <a:r>
              <a:rPr lang="mr-IN" dirty="0"/>
              <a:t>Port 80                                                                                                                      </a:t>
            </a:r>
          </a:p>
          <a:p>
            <a:r>
              <a:rPr lang="mr-IN" dirty="0"/>
              <a:t>   ✔  should be listening                                                                                                    </a:t>
            </a:r>
          </a:p>
          <a:p>
            <a:r>
              <a:rPr lang="mr-IN" dirty="0"/>
              <a:t>                                                                                                                             </a:t>
            </a:r>
          </a:p>
          <a:p>
            <a:r>
              <a:rPr lang="mr-IN" dirty="0"/>
              <a:t>Test Summary: 4 successful, 0 failures, 0 skipped                                                                              </a:t>
            </a:r>
          </a:p>
          <a:p>
            <a:r>
              <a:rPr lang="mr-IN" dirty="0"/>
              <a:t>     Finished verifying &lt;default-centos-68&gt; (0m0.58s).                                                                       </a:t>
            </a:r>
          </a:p>
          <a:p>
            <a:r>
              <a:rPr lang="mr-IN" dirty="0"/>
              <a:t>-----&gt; Kitchen is finished. (0m1.46s)</a:t>
            </a:r>
            <a:endParaRPr lang="en-US" dirty="0"/>
          </a:p>
        </p:txBody>
      </p:sp>
      <p:sp>
        <p:nvSpPr>
          <p:cNvPr id="3" name="Text Placeholder 2"/>
          <p:cNvSpPr>
            <a:spLocks noGrp="1"/>
          </p:cNvSpPr>
          <p:nvPr>
            <p:ph type="body" sz="quarter" idx="11"/>
          </p:nvPr>
        </p:nvSpPr>
        <p:spPr/>
        <p:txBody>
          <a:bodyPr/>
          <a:lstStyle/>
          <a:p>
            <a:r>
              <a:rPr lang="en-US" dirty="0" smtClean="0"/>
              <a:t>$ delivery local smoke</a:t>
            </a:r>
            <a:endParaRPr lang="en-US" dirty="0"/>
          </a:p>
        </p:txBody>
      </p:sp>
      <p:sp>
        <p:nvSpPr>
          <p:cNvPr id="5" name="Title 4"/>
          <p:cNvSpPr>
            <a:spLocks noGrp="1"/>
          </p:cNvSpPr>
          <p:nvPr>
            <p:ph type="title"/>
          </p:nvPr>
        </p:nvSpPr>
        <p:spPr/>
        <p:txBody>
          <a:bodyPr/>
          <a:lstStyle/>
          <a:p>
            <a:r>
              <a:rPr lang="en-US" dirty="0" smtClean="0"/>
              <a:t>Run the Integration Test</a:t>
            </a:r>
            <a:endParaRPr lang="en-US" dirty="0"/>
          </a:p>
        </p:txBody>
      </p:sp>
    </p:spTree>
    <p:extLst>
      <p:ext uri="{BB962C8B-B14F-4D97-AF65-F5344CB8AC3E}">
        <p14:creationId xmlns:p14="http://schemas.microsoft.com/office/powerpoint/2010/main" val="2372096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a:t>
            </a:r>
            <a:r>
              <a:rPr lang="mr-IN" dirty="0" smtClean="0"/>
              <a:t>–</a:t>
            </a:r>
            <a:r>
              <a:rPr lang="en-US" dirty="0" smtClean="0"/>
              <a:t> Run the tests</a:t>
            </a:r>
            <a:endParaRPr lang="en-US" dirty="0"/>
          </a:p>
        </p:txBody>
      </p:sp>
      <p:sp>
        <p:nvSpPr>
          <p:cNvPr id="3" name="Text Placeholder 2"/>
          <p:cNvSpPr>
            <a:spLocks noGrp="1"/>
          </p:cNvSpPr>
          <p:nvPr>
            <p:ph type="body" idx="1"/>
          </p:nvPr>
        </p:nvSpPr>
        <p:spPr/>
        <p:txBody>
          <a:bodyPr/>
          <a:lstStyle/>
          <a:p>
            <a:endParaRPr lang="en-US" dirty="0"/>
          </a:p>
        </p:txBody>
      </p:sp>
      <p:sp>
        <p:nvSpPr>
          <p:cNvPr id="4" name="Shape 657"/>
          <p:cNvSpPr/>
          <p:nvPr/>
        </p:nvSpPr>
        <p:spPr>
          <a:xfrm>
            <a:off x="11263822" y="258982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Add a test</a:t>
            </a:r>
          </a:p>
        </p:txBody>
      </p:sp>
      <p:sp>
        <p:nvSpPr>
          <p:cNvPr id="5" name="Shape 658"/>
          <p:cNvSpPr/>
          <p:nvPr/>
        </p:nvSpPr>
        <p:spPr>
          <a:xfrm>
            <a:off x="11263822" y="3889395"/>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sp>
        <p:nvSpPr>
          <p:cNvPr id="6" name="Shape 659"/>
          <p:cNvSpPr/>
          <p:nvPr/>
        </p:nvSpPr>
        <p:spPr>
          <a:xfrm>
            <a:off x="11263822" y="5188970"/>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Make a little change</a:t>
            </a:r>
          </a:p>
        </p:txBody>
      </p:sp>
      <p:sp>
        <p:nvSpPr>
          <p:cNvPr id="7" name="Shape 660"/>
          <p:cNvSpPr/>
          <p:nvPr/>
        </p:nvSpPr>
        <p:spPr>
          <a:xfrm>
            <a:off x="11263822" y="648854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cxnSp>
        <p:nvCxnSpPr>
          <p:cNvPr id="8" name="Shape 661"/>
          <p:cNvCxnSpPr>
            <a:stCxn id="4" idx="2"/>
            <a:endCxn id="5" idx="0"/>
          </p:cNvCxnSpPr>
          <p:nvPr/>
        </p:nvCxnSpPr>
        <p:spPr>
          <a:xfrm>
            <a:off x="12602222" y="3216490"/>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9" name="Shape 662"/>
          <p:cNvCxnSpPr>
            <a:stCxn id="5" idx="2"/>
            <a:endCxn id="6" idx="0"/>
          </p:cNvCxnSpPr>
          <p:nvPr/>
        </p:nvCxnSpPr>
        <p:spPr>
          <a:xfrm>
            <a:off x="12602222" y="4516062"/>
            <a:ext cx="0" cy="673067"/>
          </a:xfrm>
          <a:prstGeom prst="straightConnector1">
            <a:avLst/>
          </a:prstGeom>
          <a:noFill/>
          <a:ln w="19050" cap="flat" cmpd="sng">
            <a:solidFill>
              <a:srgbClr val="CC0000"/>
            </a:solidFill>
            <a:prstDash val="solid"/>
            <a:round/>
            <a:headEnd type="none" w="lg" len="lg"/>
            <a:tailEnd type="triangle" w="lg" len="lg"/>
          </a:ln>
        </p:spPr>
      </p:cxnSp>
      <p:cxnSp>
        <p:nvCxnSpPr>
          <p:cNvPr id="10" name="Shape 663"/>
          <p:cNvCxnSpPr>
            <a:stCxn id="5" idx="1"/>
            <a:endCxn id="4" idx="1"/>
          </p:cNvCxnSpPr>
          <p:nvPr/>
        </p:nvCxnSpPr>
        <p:spPr>
          <a:xfrm rot="10800000" flipH="1">
            <a:off x="11263822" y="2902997"/>
            <a:ext cx="1067" cy="1299733"/>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11" name="Shape 664"/>
          <p:cNvCxnSpPr>
            <a:stCxn id="6" idx="2"/>
            <a:endCxn id="7" idx="0"/>
          </p:cNvCxnSpPr>
          <p:nvPr/>
        </p:nvCxnSpPr>
        <p:spPr>
          <a:xfrm>
            <a:off x="12602222" y="5815635"/>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12" name="Shape 665"/>
          <p:cNvCxnSpPr>
            <a:stCxn id="7" idx="1"/>
            <a:endCxn id="6" idx="1"/>
          </p:cNvCxnSpPr>
          <p:nvPr/>
        </p:nvCxnSpPr>
        <p:spPr>
          <a:xfrm rot="10800000" flipH="1">
            <a:off x="11263822" y="5502142"/>
            <a:ext cx="1067" cy="1299733"/>
          </a:xfrm>
          <a:prstGeom prst="bentConnector3">
            <a:avLst>
              <a:gd name="adj1" fmla="val -39687500"/>
            </a:avLst>
          </a:prstGeom>
          <a:noFill/>
          <a:ln w="19050" cap="flat" cmpd="sng">
            <a:solidFill>
              <a:srgbClr val="CC0000"/>
            </a:solidFill>
            <a:prstDash val="solid"/>
            <a:round/>
            <a:headEnd type="none" w="lg" len="lg"/>
            <a:tailEnd type="triangle" w="lg" len="lg"/>
          </a:ln>
        </p:spPr>
      </p:cxnSp>
      <p:cxnSp>
        <p:nvCxnSpPr>
          <p:cNvPr id="13" name="Shape 666"/>
          <p:cNvCxnSpPr>
            <a:stCxn id="7" idx="3"/>
            <a:endCxn id="4" idx="3"/>
          </p:cNvCxnSpPr>
          <p:nvPr/>
        </p:nvCxnSpPr>
        <p:spPr>
          <a:xfrm rot="10800000" flipH="1">
            <a:off x="13940622" y="2903210"/>
            <a:ext cx="1067" cy="3898667"/>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14" name="Shape 667"/>
          <p:cNvCxnSpPr>
            <a:stCxn id="7" idx="2"/>
          </p:cNvCxnSpPr>
          <p:nvPr/>
        </p:nvCxnSpPr>
        <p:spPr>
          <a:xfrm>
            <a:off x="12602222" y="7115210"/>
            <a:ext cx="0" cy="673067"/>
          </a:xfrm>
          <a:prstGeom prst="straightConnector1">
            <a:avLst/>
          </a:prstGeom>
          <a:noFill/>
          <a:ln w="19050" cap="flat" cmpd="sng">
            <a:solidFill>
              <a:srgbClr val="6AA84F"/>
            </a:solidFill>
            <a:prstDash val="solid"/>
            <a:round/>
            <a:headEnd type="none" w="lg" len="lg"/>
            <a:tailEnd type="triangle" w="lg" len="lg"/>
          </a:ln>
        </p:spPr>
      </p:cxnSp>
      <p:sp>
        <p:nvSpPr>
          <p:cNvPr id="15" name="Shape 668"/>
          <p:cNvSpPr/>
          <p:nvPr/>
        </p:nvSpPr>
        <p:spPr>
          <a:xfrm>
            <a:off x="12489690" y="1752269"/>
            <a:ext cx="225067" cy="225067"/>
          </a:xfrm>
          <a:prstGeom prst="ellipse">
            <a:avLst/>
          </a:prstGeom>
          <a:solidFill>
            <a:schemeClr val="accent2"/>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16" name="Shape 669"/>
          <p:cNvCxnSpPr>
            <a:stCxn id="15" idx="4"/>
            <a:endCxn id="4" idx="0"/>
          </p:cNvCxnSpPr>
          <p:nvPr/>
        </p:nvCxnSpPr>
        <p:spPr>
          <a:xfrm>
            <a:off x="12602222" y="1977333"/>
            <a:ext cx="0" cy="612267"/>
          </a:xfrm>
          <a:prstGeom prst="straightConnector1">
            <a:avLst/>
          </a:prstGeom>
          <a:noFill/>
          <a:ln w="19050" cap="flat" cmpd="sng">
            <a:solidFill>
              <a:schemeClr val="accent2"/>
            </a:solidFill>
            <a:prstDash val="solid"/>
            <a:round/>
            <a:headEnd type="none" w="lg" len="lg"/>
            <a:tailEnd type="triangle" w="lg" len="lg"/>
          </a:ln>
        </p:spPr>
      </p:cxnSp>
      <p:sp>
        <p:nvSpPr>
          <p:cNvPr id="17" name="Shape 670"/>
          <p:cNvSpPr/>
          <p:nvPr/>
        </p:nvSpPr>
        <p:spPr>
          <a:xfrm>
            <a:off x="12489690" y="7788090"/>
            <a:ext cx="225067" cy="225067"/>
          </a:xfrm>
          <a:prstGeom prst="ellipse">
            <a:avLst/>
          </a:prstGeom>
          <a:solidFill>
            <a:srgbClr val="6AA84F"/>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18" name="Shape 671"/>
          <p:cNvSpPr txBox="1"/>
          <p:nvPr/>
        </p:nvSpPr>
        <p:spPr>
          <a:xfrm>
            <a:off x="14326044" y="6178678"/>
            <a:ext cx="1824000" cy="6234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pPr>
            <a:r>
              <a:rPr lang="en-US" sz="1400" b="1" kern="0">
                <a:solidFill>
                  <a:srgbClr val="6AA84F"/>
                </a:solidFill>
                <a:latin typeface="Raleway"/>
                <a:ea typeface="Raleway"/>
                <a:cs typeface="Raleway"/>
                <a:sym typeface="Raleway"/>
              </a:rPr>
              <a:t>[development continues]</a:t>
            </a:r>
          </a:p>
        </p:txBody>
      </p:sp>
      <p:sp>
        <p:nvSpPr>
          <p:cNvPr id="19" name="Shape 672"/>
          <p:cNvSpPr txBox="1"/>
          <p:nvPr/>
        </p:nvSpPr>
        <p:spPr>
          <a:xfrm>
            <a:off x="10034133" y="6576801"/>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20" name="Shape 673"/>
          <p:cNvSpPr txBox="1"/>
          <p:nvPr/>
        </p:nvSpPr>
        <p:spPr>
          <a:xfrm>
            <a:off x="11757955" y="4613112"/>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21" name="Shape 674"/>
          <p:cNvSpPr txBox="1"/>
          <p:nvPr/>
        </p:nvSpPr>
        <p:spPr>
          <a:xfrm>
            <a:off x="10034133" y="3977644"/>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6AA84F"/>
                </a:solidFill>
                <a:latin typeface="Raleway"/>
                <a:ea typeface="Raleway"/>
                <a:cs typeface="Raleway"/>
                <a:sym typeface="Raleway"/>
              </a:rPr>
              <a:t>pass</a:t>
            </a:r>
          </a:p>
        </p:txBody>
      </p:sp>
      <p:sp>
        <p:nvSpPr>
          <p:cNvPr id="22" name="Shape 675"/>
          <p:cNvSpPr txBox="1"/>
          <p:nvPr/>
        </p:nvSpPr>
        <p:spPr>
          <a:xfrm>
            <a:off x="12665830" y="7368665"/>
            <a:ext cx="2057067" cy="2250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buClr>
                <a:srgbClr val="000000"/>
              </a:buClr>
              <a:buSzPct val="137500"/>
            </a:pPr>
            <a:r>
              <a:rPr lang="en-US" sz="1400" b="1" kern="0">
                <a:solidFill>
                  <a:srgbClr val="6AA84F"/>
                </a:solidFill>
                <a:latin typeface="Raleway"/>
                <a:ea typeface="Raleway"/>
                <a:cs typeface="Raleway"/>
                <a:sym typeface="Raleway"/>
              </a:rPr>
              <a:t>[development stops]</a:t>
            </a:r>
          </a:p>
        </p:txBody>
      </p:sp>
      <p:pic>
        <p:nvPicPr>
          <p:cNvPr id="24" name="Picture 23" descr="1__nathenharvey_Nathen____Desktop_InSpec_Presentation_httpd__zsh_.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5749" y="1781488"/>
            <a:ext cx="9788384" cy="6128380"/>
          </a:xfrm>
          <a:prstGeom prst="rect">
            <a:avLst/>
          </a:prstGeom>
        </p:spPr>
      </p:pic>
    </p:spTree>
    <p:extLst>
      <p:ext uri="{BB962C8B-B14F-4D97-AF65-F5344CB8AC3E}">
        <p14:creationId xmlns:p14="http://schemas.microsoft.com/office/powerpoint/2010/main" val="2624305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Simple Web Server Cookbook</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The Apache web server should be running</a:t>
            </a:r>
          </a:p>
          <a:p>
            <a:pPr>
              <a:buFont typeface="Wingdings" charset="2"/>
              <a:buChar char="ü"/>
            </a:pPr>
            <a:r>
              <a:rPr lang="en-US" dirty="0" smtClean="0"/>
              <a:t>The Apache web server should be listening on the default port</a:t>
            </a:r>
          </a:p>
          <a:p>
            <a:pPr>
              <a:buFont typeface="Wingdings" charset="2"/>
              <a:buChar char="ü"/>
            </a:pPr>
            <a:r>
              <a:rPr lang="en-US" dirty="0" smtClean="0"/>
              <a:t>The Apache web server should be configured to start on boot</a:t>
            </a:r>
            <a:endParaRPr lang="en-US" dirty="0"/>
          </a:p>
        </p:txBody>
      </p:sp>
    </p:spTree>
    <p:extLst>
      <p:ext uri="{BB962C8B-B14F-4D97-AF65-F5344CB8AC3E}">
        <p14:creationId xmlns:p14="http://schemas.microsoft.com/office/powerpoint/2010/main" val="20900784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677336" y="609599"/>
            <a:ext cx="14901333" cy="738667"/>
          </a:xfrm>
          <a:prstGeom prst="rect">
            <a:avLst/>
          </a:prstGeom>
        </p:spPr>
        <p:txBody>
          <a:bodyPr lIns="121878" tIns="121878" rIns="121878" bIns="121878" anchor="t" anchorCtr="0">
            <a:noAutofit/>
          </a:bodyPr>
          <a:lstStyle/>
          <a:p>
            <a:r>
              <a:rPr lang="en-US" sz="5300" dirty="0"/>
              <a:t>Software Testing and Why it Matters</a:t>
            </a:r>
          </a:p>
        </p:txBody>
      </p:sp>
      <p:grpSp>
        <p:nvGrpSpPr>
          <p:cNvPr id="681" name="Shape 681"/>
          <p:cNvGrpSpPr/>
          <p:nvPr/>
        </p:nvGrpSpPr>
        <p:grpSpPr>
          <a:xfrm>
            <a:off x="1246043" y="2154015"/>
            <a:ext cx="6156800" cy="4463852"/>
            <a:chOff x="1227624" y="1287825"/>
            <a:chExt cx="3463200" cy="3227400"/>
          </a:xfrm>
        </p:grpSpPr>
        <p:cxnSp>
          <p:nvCxnSpPr>
            <p:cNvPr id="682" name="Shape 682"/>
            <p:cNvCxnSpPr/>
            <p:nvPr/>
          </p:nvCxnSpPr>
          <p:spPr>
            <a:xfrm>
              <a:off x="1246888" y="1287825"/>
              <a:ext cx="0" cy="3227400"/>
            </a:xfrm>
            <a:prstGeom prst="straightConnector1">
              <a:avLst/>
            </a:prstGeom>
            <a:noFill/>
            <a:ln w="38100" cap="flat" cmpd="sng">
              <a:solidFill>
                <a:schemeClr val="accent2"/>
              </a:solidFill>
              <a:prstDash val="solid"/>
              <a:round/>
              <a:headEnd type="none" w="lg" len="lg"/>
              <a:tailEnd type="none" w="lg" len="lg"/>
            </a:ln>
          </p:spPr>
        </p:cxnSp>
        <p:cxnSp>
          <p:nvCxnSpPr>
            <p:cNvPr id="683" name="Shape 683"/>
            <p:cNvCxnSpPr/>
            <p:nvPr/>
          </p:nvCxnSpPr>
          <p:spPr>
            <a:xfrm>
              <a:off x="1227624" y="4495960"/>
              <a:ext cx="3463200" cy="0"/>
            </a:xfrm>
            <a:prstGeom prst="straightConnector1">
              <a:avLst/>
            </a:prstGeom>
            <a:noFill/>
            <a:ln w="38100" cap="flat" cmpd="sng">
              <a:solidFill>
                <a:schemeClr val="accent2"/>
              </a:solidFill>
              <a:prstDash val="solid"/>
              <a:round/>
              <a:headEnd type="none" w="lg" len="lg"/>
              <a:tailEnd type="none" w="lg" len="lg"/>
            </a:ln>
          </p:spPr>
        </p:cxnSp>
      </p:grpSp>
      <p:sp>
        <p:nvSpPr>
          <p:cNvPr id="684" name="Shape 684"/>
          <p:cNvSpPr txBox="1"/>
          <p:nvPr/>
        </p:nvSpPr>
        <p:spPr>
          <a:xfrm>
            <a:off x="3607912" y="6677439"/>
            <a:ext cx="1433067"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2000" kern="0">
                <a:solidFill>
                  <a:srgbClr val="000000"/>
                </a:solidFill>
                <a:latin typeface="Raleway"/>
                <a:ea typeface="Raleway"/>
                <a:cs typeface="Raleway"/>
                <a:sym typeface="Raleway"/>
              </a:rPr>
              <a:t>quantity</a:t>
            </a:r>
          </a:p>
        </p:txBody>
      </p:sp>
      <p:sp>
        <p:nvSpPr>
          <p:cNvPr id="685" name="Shape 685"/>
          <p:cNvSpPr txBox="1"/>
          <p:nvPr/>
        </p:nvSpPr>
        <p:spPr>
          <a:xfrm rot="-5400000">
            <a:off x="204757" y="5583421"/>
            <a:ext cx="1550933" cy="517867"/>
          </a:xfrm>
          <a:prstGeom prst="rect">
            <a:avLst/>
          </a:prstGeom>
          <a:noFill/>
          <a:ln>
            <a:noFill/>
          </a:ln>
        </p:spPr>
        <p:txBody>
          <a:bodyPr lIns="162489" tIns="162489" rIns="162489" bIns="162489" anchor="t" anchorCtr="0">
            <a:noAutofit/>
          </a:bodyPr>
          <a:lstStyle/>
          <a:p>
            <a:pPr defTabSz="1625299" fontAlgn="auto">
              <a:spcBef>
                <a:spcPts val="0"/>
              </a:spcBef>
              <a:spcAft>
                <a:spcPts val="0"/>
              </a:spcAft>
            </a:pPr>
            <a:r>
              <a:rPr lang="en-US" sz="1800" kern="0">
                <a:solidFill>
                  <a:srgbClr val="000000"/>
                </a:solidFill>
                <a:latin typeface="Raleway"/>
                <a:ea typeface="Raleway"/>
                <a:cs typeface="Raleway"/>
                <a:sym typeface="Raleway"/>
              </a:rPr>
              <a:t>less time</a:t>
            </a:r>
          </a:p>
        </p:txBody>
      </p:sp>
      <p:sp>
        <p:nvSpPr>
          <p:cNvPr id="686" name="Shape 686"/>
          <p:cNvSpPr txBox="1"/>
          <p:nvPr/>
        </p:nvSpPr>
        <p:spPr>
          <a:xfrm rot="-5400000">
            <a:off x="20222" y="2854970"/>
            <a:ext cx="1920000" cy="517867"/>
          </a:xfrm>
          <a:prstGeom prst="rect">
            <a:avLst/>
          </a:prstGeom>
          <a:noFill/>
          <a:ln>
            <a:noFill/>
          </a:ln>
        </p:spPr>
        <p:txBody>
          <a:bodyPr lIns="162489" tIns="162489" rIns="162489" bIns="162489" anchor="t" anchorCtr="0">
            <a:noAutofit/>
          </a:bodyPr>
          <a:lstStyle/>
          <a:p>
            <a:pPr algn="r" defTabSz="1625299" fontAlgn="auto">
              <a:spcBef>
                <a:spcPts val="0"/>
              </a:spcBef>
              <a:spcAft>
                <a:spcPts val="0"/>
              </a:spcAft>
            </a:pPr>
            <a:r>
              <a:rPr lang="en-US" sz="1800" kern="0">
                <a:solidFill>
                  <a:srgbClr val="000000"/>
                </a:solidFill>
                <a:latin typeface="Raleway"/>
                <a:ea typeface="Raleway"/>
                <a:cs typeface="Raleway"/>
                <a:sym typeface="Raleway"/>
              </a:rPr>
              <a:t>more time</a:t>
            </a:r>
          </a:p>
        </p:txBody>
      </p:sp>
      <p:sp>
        <p:nvSpPr>
          <p:cNvPr id="687" name="Shape 687"/>
          <p:cNvSpPr/>
          <p:nvPr/>
        </p:nvSpPr>
        <p:spPr>
          <a:xfrm>
            <a:off x="1468044" y="2251235"/>
            <a:ext cx="5804800" cy="4216532"/>
          </a:xfrm>
          <a:prstGeom prst="rtTriangle">
            <a:avLst/>
          </a:prstGeom>
          <a:solidFill>
            <a:srgbClr val="D8D8D8"/>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688" name="Shape 688"/>
          <p:cNvCxnSpPr/>
          <p:nvPr/>
        </p:nvCxnSpPr>
        <p:spPr>
          <a:xfrm>
            <a:off x="2820844" y="3210414"/>
            <a:ext cx="0" cy="3250667"/>
          </a:xfrm>
          <a:prstGeom prst="straightConnector1">
            <a:avLst/>
          </a:prstGeom>
          <a:noFill/>
          <a:ln w="28575" cap="flat" cmpd="sng">
            <a:solidFill>
              <a:schemeClr val="accent2"/>
            </a:solidFill>
            <a:prstDash val="dot"/>
            <a:round/>
            <a:headEnd type="none" w="lg" len="lg"/>
            <a:tailEnd type="none" w="lg" len="lg"/>
          </a:ln>
        </p:spPr>
      </p:cxnSp>
      <p:cxnSp>
        <p:nvCxnSpPr>
          <p:cNvPr id="689" name="Shape 689"/>
          <p:cNvCxnSpPr/>
          <p:nvPr/>
        </p:nvCxnSpPr>
        <p:spPr>
          <a:xfrm>
            <a:off x="5697600" y="5315289"/>
            <a:ext cx="0" cy="1145600"/>
          </a:xfrm>
          <a:prstGeom prst="straightConnector1">
            <a:avLst/>
          </a:prstGeom>
          <a:noFill/>
          <a:ln w="28575" cap="flat" cmpd="sng">
            <a:solidFill>
              <a:schemeClr val="accent2"/>
            </a:solidFill>
            <a:prstDash val="dot"/>
            <a:round/>
            <a:headEnd type="none" w="lg" len="lg"/>
            <a:tailEnd type="none" w="lg" len="lg"/>
          </a:ln>
        </p:spPr>
      </p:cxnSp>
      <p:cxnSp>
        <p:nvCxnSpPr>
          <p:cNvPr id="690" name="Shape 690"/>
          <p:cNvCxnSpPr/>
          <p:nvPr/>
        </p:nvCxnSpPr>
        <p:spPr>
          <a:xfrm>
            <a:off x="4324444" y="4302823"/>
            <a:ext cx="0" cy="2157867"/>
          </a:xfrm>
          <a:prstGeom prst="straightConnector1">
            <a:avLst/>
          </a:prstGeom>
          <a:noFill/>
          <a:ln w="28575" cap="flat" cmpd="sng">
            <a:solidFill>
              <a:schemeClr val="accent2"/>
            </a:solidFill>
            <a:prstDash val="dot"/>
            <a:round/>
            <a:headEnd type="none" w="lg" len="lg"/>
            <a:tailEnd type="none" w="lg" len="lg"/>
          </a:ln>
        </p:spPr>
      </p:cxnSp>
      <p:sp>
        <p:nvSpPr>
          <p:cNvPr id="691" name="Shape 691"/>
          <p:cNvSpPr txBox="1"/>
          <p:nvPr/>
        </p:nvSpPr>
        <p:spPr>
          <a:xfrm>
            <a:off x="1468047" y="3946364"/>
            <a:ext cx="1352533"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manual</a:t>
            </a:r>
          </a:p>
          <a:p>
            <a:pPr algn="ctr" defTabSz="1625299" fontAlgn="auto">
              <a:spcBef>
                <a:spcPts val="0"/>
              </a:spcBef>
              <a:spcAft>
                <a:spcPts val="0"/>
              </a:spcAft>
            </a:pPr>
            <a:r>
              <a:rPr lang="en-US" sz="1400" kern="0">
                <a:solidFill>
                  <a:srgbClr val="000000"/>
                </a:solidFill>
                <a:latin typeface="Raleway"/>
                <a:ea typeface="Raleway"/>
                <a:cs typeface="Raleway"/>
                <a:sym typeface="Raleway"/>
              </a:rPr>
              <a:t>tests</a:t>
            </a:r>
          </a:p>
        </p:txBody>
      </p:sp>
      <p:sp>
        <p:nvSpPr>
          <p:cNvPr id="692" name="Shape 692"/>
          <p:cNvSpPr txBox="1"/>
          <p:nvPr/>
        </p:nvSpPr>
        <p:spPr>
          <a:xfrm>
            <a:off x="2896380" y="4629064"/>
            <a:ext cx="1352532"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GUI tests</a:t>
            </a:r>
          </a:p>
        </p:txBody>
      </p:sp>
      <p:sp>
        <p:nvSpPr>
          <p:cNvPr id="693" name="Shape 693"/>
          <p:cNvSpPr txBox="1"/>
          <p:nvPr/>
        </p:nvSpPr>
        <p:spPr>
          <a:xfrm>
            <a:off x="4334735" y="5315289"/>
            <a:ext cx="1352533"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integration</a:t>
            </a:r>
          </a:p>
          <a:p>
            <a:pPr algn="ctr" defTabSz="1625299" fontAlgn="auto">
              <a:spcBef>
                <a:spcPts val="0"/>
              </a:spcBef>
              <a:spcAft>
                <a:spcPts val="0"/>
              </a:spcAft>
            </a:pPr>
            <a:r>
              <a:rPr lang="en-US" sz="1400" kern="0">
                <a:solidFill>
                  <a:srgbClr val="000000"/>
                </a:solidFill>
                <a:latin typeface="Raleway"/>
                <a:ea typeface="Raleway"/>
                <a:cs typeface="Raleway"/>
                <a:sym typeface="Raleway"/>
              </a:rPr>
              <a:t>tests</a:t>
            </a:r>
          </a:p>
        </p:txBody>
      </p:sp>
      <p:sp>
        <p:nvSpPr>
          <p:cNvPr id="694" name="Shape 694"/>
          <p:cNvSpPr txBox="1"/>
          <p:nvPr/>
        </p:nvSpPr>
        <p:spPr>
          <a:xfrm>
            <a:off x="5697580" y="6011199"/>
            <a:ext cx="1352532" cy="413333"/>
          </a:xfrm>
          <a:prstGeom prst="rect">
            <a:avLst/>
          </a:prstGeom>
          <a:noFill/>
          <a:ln>
            <a:noFill/>
          </a:ln>
        </p:spPr>
        <p:txBody>
          <a:bodyPr lIns="162489" tIns="162489" rIns="162489" bIns="162489"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unit</a:t>
            </a:r>
          </a:p>
          <a:p>
            <a:pPr algn="ctr" defTabSz="1625299" fontAlgn="auto">
              <a:spcBef>
                <a:spcPts val="0"/>
              </a:spcBef>
              <a:spcAft>
                <a:spcPts val="0"/>
              </a:spcAft>
            </a:pPr>
            <a:r>
              <a:rPr lang="en-US" sz="1400" kern="0">
                <a:solidFill>
                  <a:srgbClr val="000000"/>
                </a:solidFill>
                <a:latin typeface="Raleway"/>
                <a:ea typeface="Raleway"/>
                <a:cs typeface="Raleway"/>
                <a:sym typeface="Raleway"/>
              </a:rPr>
              <a:t>tests</a:t>
            </a:r>
          </a:p>
        </p:txBody>
      </p:sp>
      <p:grpSp>
        <p:nvGrpSpPr>
          <p:cNvPr id="695" name="Shape 695"/>
          <p:cNvGrpSpPr/>
          <p:nvPr/>
        </p:nvGrpSpPr>
        <p:grpSpPr>
          <a:xfrm>
            <a:off x="8448579" y="2153941"/>
            <a:ext cx="6681554" cy="4936807"/>
            <a:chOff x="4752325" y="1287775"/>
            <a:chExt cx="3758374" cy="3569349"/>
          </a:xfrm>
        </p:grpSpPr>
        <p:grpSp>
          <p:nvGrpSpPr>
            <p:cNvPr id="696" name="Shape 696"/>
            <p:cNvGrpSpPr/>
            <p:nvPr/>
          </p:nvGrpSpPr>
          <p:grpSpPr>
            <a:xfrm>
              <a:off x="5047499" y="1287825"/>
              <a:ext cx="3463199" cy="3227400"/>
              <a:chOff x="1227624" y="1287825"/>
              <a:chExt cx="3463200" cy="3227400"/>
            </a:xfrm>
          </p:grpSpPr>
          <p:cxnSp>
            <p:nvCxnSpPr>
              <p:cNvPr id="697" name="Shape 697"/>
              <p:cNvCxnSpPr/>
              <p:nvPr/>
            </p:nvCxnSpPr>
            <p:spPr>
              <a:xfrm>
                <a:off x="1246888" y="1287825"/>
                <a:ext cx="0" cy="3227400"/>
              </a:xfrm>
              <a:prstGeom prst="straightConnector1">
                <a:avLst/>
              </a:prstGeom>
              <a:noFill/>
              <a:ln w="38100" cap="flat" cmpd="sng">
                <a:solidFill>
                  <a:schemeClr val="accent2"/>
                </a:solidFill>
                <a:prstDash val="solid"/>
                <a:round/>
                <a:headEnd type="none" w="lg" len="lg"/>
                <a:tailEnd type="none" w="lg" len="lg"/>
              </a:ln>
            </p:spPr>
          </p:cxnSp>
          <p:cxnSp>
            <p:nvCxnSpPr>
              <p:cNvPr id="698" name="Shape 698"/>
              <p:cNvCxnSpPr/>
              <p:nvPr/>
            </p:nvCxnSpPr>
            <p:spPr>
              <a:xfrm>
                <a:off x="1227624" y="4495960"/>
                <a:ext cx="3463200" cy="0"/>
              </a:xfrm>
              <a:prstGeom prst="straightConnector1">
                <a:avLst/>
              </a:prstGeom>
              <a:noFill/>
              <a:ln w="38100" cap="flat" cmpd="sng">
                <a:solidFill>
                  <a:schemeClr val="accent2"/>
                </a:solidFill>
                <a:prstDash val="solid"/>
                <a:round/>
                <a:headEnd type="none" w="lg" len="lg"/>
                <a:tailEnd type="none" w="lg" len="lg"/>
              </a:ln>
            </p:spPr>
          </p:cxnSp>
        </p:grpSp>
        <p:sp>
          <p:nvSpPr>
            <p:cNvPr id="699" name="Shape 699"/>
            <p:cNvSpPr txBox="1"/>
            <p:nvPr/>
          </p:nvSpPr>
          <p:spPr>
            <a:xfrm>
              <a:off x="6376050" y="4558325"/>
              <a:ext cx="8061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2000" kern="0">
                  <a:solidFill>
                    <a:srgbClr val="000000"/>
                  </a:solidFill>
                  <a:latin typeface="Raleway"/>
                  <a:ea typeface="Raleway"/>
                  <a:cs typeface="Raleway"/>
                  <a:sym typeface="Raleway"/>
                </a:rPr>
                <a:t>quantity</a:t>
              </a:r>
            </a:p>
          </p:txBody>
        </p:sp>
        <p:sp>
          <p:nvSpPr>
            <p:cNvPr id="700" name="Shape 700"/>
            <p:cNvSpPr txBox="1"/>
            <p:nvPr/>
          </p:nvSpPr>
          <p:spPr>
            <a:xfrm rot="-5400000">
              <a:off x="4337425" y="3809028"/>
              <a:ext cx="1121100" cy="291300"/>
            </a:xfrm>
            <a:prstGeom prst="rect">
              <a:avLst/>
            </a:prstGeom>
            <a:noFill/>
            <a:ln>
              <a:noFill/>
            </a:ln>
          </p:spPr>
          <p:txBody>
            <a:bodyPr lIns="91425" tIns="91425" rIns="91425" bIns="91425" anchor="t" anchorCtr="0">
              <a:noAutofit/>
            </a:bodyPr>
            <a:lstStyle/>
            <a:p>
              <a:pPr defTabSz="1625299" fontAlgn="auto">
                <a:spcBef>
                  <a:spcPts val="0"/>
                </a:spcBef>
                <a:spcAft>
                  <a:spcPts val="0"/>
                </a:spcAft>
              </a:pPr>
              <a:r>
                <a:rPr lang="en-US" sz="1800" kern="0">
                  <a:solidFill>
                    <a:srgbClr val="000000"/>
                  </a:solidFill>
                  <a:latin typeface="Raleway"/>
                  <a:ea typeface="Raleway"/>
                  <a:cs typeface="Raleway"/>
                  <a:sym typeface="Raleway"/>
                </a:rPr>
                <a:t>less time</a:t>
              </a:r>
            </a:p>
          </p:txBody>
        </p:sp>
        <p:sp>
          <p:nvSpPr>
            <p:cNvPr id="701" name="Shape 701"/>
            <p:cNvSpPr txBox="1"/>
            <p:nvPr/>
          </p:nvSpPr>
          <p:spPr>
            <a:xfrm rot="-5400000">
              <a:off x="4321525" y="1718575"/>
              <a:ext cx="1152900" cy="291300"/>
            </a:xfrm>
            <a:prstGeom prst="rect">
              <a:avLst/>
            </a:prstGeom>
            <a:noFill/>
            <a:ln>
              <a:noFill/>
            </a:ln>
          </p:spPr>
          <p:txBody>
            <a:bodyPr lIns="91425" tIns="91425" rIns="91425" bIns="91425" anchor="t" anchorCtr="0">
              <a:noAutofit/>
            </a:bodyPr>
            <a:lstStyle/>
            <a:p>
              <a:pPr algn="r" defTabSz="1625299" fontAlgn="auto">
                <a:spcBef>
                  <a:spcPts val="0"/>
                </a:spcBef>
                <a:spcAft>
                  <a:spcPts val="0"/>
                </a:spcAft>
              </a:pPr>
              <a:r>
                <a:rPr lang="en-US" sz="1800" kern="0">
                  <a:solidFill>
                    <a:srgbClr val="000000"/>
                  </a:solidFill>
                  <a:latin typeface="Raleway"/>
                  <a:ea typeface="Raleway"/>
                  <a:cs typeface="Raleway"/>
                  <a:sym typeface="Raleway"/>
                </a:rPr>
                <a:t>more time</a:t>
              </a:r>
            </a:p>
          </p:txBody>
        </p:sp>
        <p:sp>
          <p:nvSpPr>
            <p:cNvPr id="702" name="Shape 702"/>
            <p:cNvSpPr/>
            <p:nvPr/>
          </p:nvSpPr>
          <p:spPr>
            <a:xfrm rot="-5400000">
              <a:off x="5266275" y="1254625"/>
              <a:ext cx="3058200" cy="3246000"/>
            </a:xfrm>
            <a:prstGeom prst="rtTriangle">
              <a:avLst/>
            </a:prstGeom>
            <a:solidFill>
              <a:srgbClr val="FADACB"/>
            </a:solidFill>
            <a:ln>
              <a:noFill/>
            </a:ln>
          </p:spPr>
          <p:txBody>
            <a:bodyPr lIns="91425" tIns="91425" rIns="91425" bIns="91425"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703" name="Shape 703"/>
            <p:cNvCxnSpPr/>
            <p:nvPr/>
          </p:nvCxnSpPr>
          <p:spPr>
            <a:xfrm>
              <a:off x="7667075" y="2051625"/>
              <a:ext cx="0" cy="2350200"/>
            </a:xfrm>
            <a:prstGeom prst="straightConnector1">
              <a:avLst/>
            </a:prstGeom>
            <a:noFill/>
            <a:ln w="28575" cap="flat" cmpd="sng">
              <a:solidFill>
                <a:schemeClr val="accent2"/>
              </a:solidFill>
              <a:prstDash val="dot"/>
              <a:round/>
              <a:headEnd type="none" w="lg" len="lg"/>
              <a:tailEnd type="none" w="lg" len="lg"/>
            </a:ln>
          </p:spPr>
        </p:cxnSp>
        <p:cxnSp>
          <p:nvCxnSpPr>
            <p:cNvPr id="704" name="Shape 704"/>
            <p:cNvCxnSpPr/>
            <p:nvPr/>
          </p:nvCxnSpPr>
          <p:spPr>
            <a:xfrm>
              <a:off x="6029625" y="3573475"/>
              <a:ext cx="0" cy="828300"/>
            </a:xfrm>
            <a:prstGeom prst="straightConnector1">
              <a:avLst/>
            </a:prstGeom>
            <a:noFill/>
            <a:ln w="28575" cap="flat" cmpd="sng">
              <a:solidFill>
                <a:schemeClr val="accent2"/>
              </a:solidFill>
              <a:prstDash val="dot"/>
              <a:round/>
              <a:headEnd type="none" w="lg" len="lg"/>
              <a:tailEnd type="none" w="lg" len="lg"/>
            </a:ln>
          </p:spPr>
        </p:cxnSp>
        <p:cxnSp>
          <p:nvCxnSpPr>
            <p:cNvPr id="705" name="Shape 705"/>
            <p:cNvCxnSpPr/>
            <p:nvPr/>
          </p:nvCxnSpPr>
          <p:spPr>
            <a:xfrm>
              <a:off x="6848350" y="2841450"/>
              <a:ext cx="0" cy="1560300"/>
            </a:xfrm>
            <a:prstGeom prst="straightConnector1">
              <a:avLst/>
            </a:prstGeom>
            <a:noFill/>
            <a:ln w="28575" cap="flat" cmpd="sng">
              <a:solidFill>
                <a:schemeClr val="accent2"/>
              </a:solidFill>
              <a:prstDash val="dot"/>
              <a:round/>
              <a:headEnd type="none" w="lg" len="lg"/>
              <a:tailEnd type="none" w="lg" len="lg"/>
            </a:ln>
          </p:spPr>
        </p:cxnSp>
        <p:sp>
          <p:nvSpPr>
            <p:cNvPr id="706" name="Shape 706"/>
            <p:cNvSpPr txBox="1"/>
            <p:nvPr/>
          </p:nvSpPr>
          <p:spPr>
            <a:xfrm>
              <a:off x="5172375" y="4006625"/>
              <a:ext cx="8574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manual session based tests</a:t>
              </a:r>
            </a:p>
          </p:txBody>
        </p:sp>
        <p:sp>
          <p:nvSpPr>
            <p:cNvPr id="707" name="Shape 707"/>
            <p:cNvSpPr txBox="1"/>
            <p:nvPr/>
          </p:nvSpPr>
          <p:spPr>
            <a:xfrm>
              <a:off x="6058575" y="3838225"/>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GUI tests</a:t>
              </a:r>
            </a:p>
          </p:txBody>
        </p:sp>
        <p:sp>
          <p:nvSpPr>
            <p:cNvPr id="708" name="Shape 708"/>
            <p:cNvSpPr txBox="1"/>
            <p:nvPr/>
          </p:nvSpPr>
          <p:spPr>
            <a:xfrm>
              <a:off x="6877300" y="2820475"/>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API tests</a:t>
              </a:r>
            </a:p>
          </p:txBody>
        </p:sp>
        <p:sp>
          <p:nvSpPr>
            <p:cNvPr id="709" name="Shape 709"/>
            <p:cNvSpPr txBox="1"/>
            <p:nvPr/>
          </p:nvSpPr>
          <p:spPr>
            <a:xfrm>
              <a:off x="7667062" y="3077325"/>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 automated unit tests</a:t>
              </a:r>
            </a:p>
          </p:txBody>
        </p:sp>
        <p:sp>
          <p:nvSpPr>
            <p:cNvPr id="710" name="Shape 710"/>
            <p:cNvSpPr txBox="1"/>
            <p:nvPr/>
          </p:nvSpPr>
          <p:spPr>
            <a:xfrm>
              <a:off x="6877300" y="3363857"/>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integration tests</a:t>
              </a:r>
            </a:p>
          </p:txBody>
        </p:sp>
        <p:sp>
          <p:nvSpPr>
            <p:cNvPr id="711" name="Shape 711"/>
            <p:cNvSpPr txBox="1"/>
            <p:nvPr/>
          </p:nvSpPr>
          <p:spPr>
            <a:xfrm>
              <a:off x="6877300" y="3965478"/>
              <a:ext cx="760800" cy="298800"/>
            </a:xfrm>
            <a:prstGeom prst="rect">
              <a:avLst/>
            </a:prstGeom>
            <a:noFill/>
            <a:ln>
              <a:noFill/>
            </a:ln>
          </p:spPr>
          <p:txBody>
            <a:bodyPr lIns="91425" tIns="91425" rIns="91425" bIns="91425" anchor="ctr" anchorCtr="0">
              <a:noAutofit/>
            </a:bodyPr>
            <a:lstStyle/>
            <a:p>
              <a:pPr algn="ctr" defTabSz="1625299" fontAlgn="auto">
                <a:spcBef>
                  <a:spcPts val="0"/>
                </a:spcBef>
                <a:spcAft>
                  <a:spcPts val="0"/>
                </a:spcAft>
              </a:pPr>
              <a:r>
                <a:rPr lang="en-US" sz="1400" kern="0">
                  <a:solidFill>
                    <a:srgbClr val="000000"/>
                  </a:solidFill>
                  <a:latin typeface="Raleway"/>
                  <a:ea typeface="Raleway"/>
                  <a:cs typeface="Raleway"/>
                  <a:sym typeface="Raleway"/>
                </a:rPr>
                <a:t>automated</a:t>
              </a:r>
            </a:p>
            <a:p>
              <a:pPr algn="ctr" defTabSz="1625299" fontAlgn="auto">
                <a:spcBef>
                  <a:spcPts val="0"/>
                </a:spcBef>
                <a:spcAft>
                  <a:spcPts val="0"/>
                </a:spcAft>
              </a:pPr>
              <a:r>
                <a:rPr lang="en-US" sz="1400" kern="0">
                  <a:solidFill>
                    <a:srgbClr val="000000"/>
                  </a:solidFill>
                  <a:latin typeface="Raleway"/>
                  <a:ea typeface="Raleway"/>
                  <a:cs typeface="Raleway"/>
                  <a:sym typeface="Raleway"/>
                </a:rPr>
                <a:t>component tests</a:t>
              </a:r>
            </a:p>
          </p:txBody>
        </p:sp>
      </p:grpSp>
      <p:sp>
        <p:nvSpPr>
          <p:cNvPr id="712" name="Shape 712"/>
          <p:cNvSpPr/>
          <p:nvPr/>
        </p:nvSpPr>
        <p:spPr>
          <a:xfrm>
            <a:off x="17111" y="7397380"/>
            <a:ext cx="16256000" cy="1746667"/>
          </a:xfrm>
          <a:prstGeom prst="rect">
            <a:avLst/>
          </a:prstGeom>
          <a:solidFill>
            <a:schemeClr val="accent2"/>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713" name="Shape 713"/>
          <p:cNvSpPr txBox="1"/>
          <p:nvPr/>
        </p:nvSpPr>
        <p:spPr>
          <a:xfrm>
            <a:off x="771780" y="7622447"/>
            <a:ext cx="27450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kern="0">
                <a:solidFill>
                  <a:srgbClr val="FFFFFF"/>
                </a:solidFill>
                <a:latin typeface="Raleway"/>
                <a:ea typeface="Raleway"/>
                <a:cs typeface="Raleway"/>
                <a:sym typeface="Raleway"/>
              </a:rPr>
              <a:t>Testing </a:t>
            </a:r>
            <a:r>
              <a:rPr lang="en-US" sz="2100" b="1" kern="0">
                <a:solidFill>
                  <a:srgbClr val="FFFFFF"/>
                </a:solidFill>
                <a:latin typeface="Raleway"/>
                <a:ea typeface="Raleway"/>
                <a:cs typeface="Raleway"/>
                <a:sym typeface="Raleway"/>
              </a:rPr>
              <a:t>builds</a:t>
            </a:r>
            <a:r>
              <a:rPr lang="en-US" sz="2100" kern="0">
                <a:solidFill>
                  <a:srgbClr val="FFFFFF"/>
                </a:solidFill>
                <a:latin typeface="Raleway"/>
                <a:ea typeface="Raleway"/>
                <a:cs typeface="Raleway"/>
                <a:sym typeface="Raleway"/>
              </a:rPr>
              <a:t> </a:t>
            </a:r>
            <a:r>
              <a:rPr lang="en-US" sz="2100" b="1" kern="0">
                <a:solidFill>
                  <a:srgbClr val="FFFFFF"/>
                </a:solidFill>
                <a:latin typeface="Raleway"/>
                <a:ea typeface="Raleway"/>
                <a:cs typeface="Raleway"/>
                <a:sym typeface="Raleway"/>
              </a:rPr>
              <a:t>safety</a:t>
            </a:r>
            <a:r>
              <a:rPr lang="en-US" sz="2100" kern="0">
                <a:solidFill>
                  <a:srgbClr val="FFFFFF"/>
                </a:solidFill>
                <a:latin typeface="Raleway"/>
                <a:ea typeface="Raleway"/>
                <a:cs typeface="Raleway"/>
                <a:sym typeface="Raleway"/>
              </a:rPr>
              <a:t> through feedback loops</a:t>
            </a:r>
          </a:p>
        </p:txBody>
      </p:sp>
      <p:sp>
        <p:nvSpPr>
          <p:cNvPr id="714" name="Shape 714"/>
          <p:cNvSpPr txBox="1"/>
          <p:nvPr/>
        </p:nvSpPr>
        <p:spPr>
          <a:xfrm>
            <a:off x="4325069" y="7622447"/>
            <a:ext cx="27450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b="1" kern="0">
                <a:solidFill>
                  <a:srgbClr val="FFFFFF"/>
                </a:solidFill>
                <a:latin typeface="Raleway"/>
                <a:ea typeface="Raleway"/>
                <a:cs typeface="Raleway"/>
                <a:sym typeface="Raleway"/>
              </a:rPr>
              <a:t>Inexpensive</a:t>
            </a:r>
            <a:r>
              <a:rPr lang="en-US" sz="2100" kern="0">
                <a:solidFill>
                  <a:srgbClr val="FFFFFF"/>
                </a:solidFill>
                <a:latin typeface="Raleway"/>
                <a:ea typeface="Raleway"/>
                <a:cs typeface="Raleway"/>
                <a:sym typeface="Raleway"/>
              </a:rPr>
              <a:t> experiments to provide validation</a:t>
            </a:r>
          </a:p>
        </p:txBody>
      </p:sp>
      <p:sp>
        <p:nvSpPr>
          <p:cNvPr id="715" name="Shape 715"/>
          <p:cNvSpPr txBox="1"/>
          <p:nvPr/>
        </p:nvSpPr>
        <p:spPr>
          <a:xfrm>
            <a:off x="7906712" y="7622447"/>
            <a:ext cx="27450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b="1" kern="0">
                <a:solidFill>
                  <a:srgbClr val="FFFFFF"/>
                </a:solidFill>
                <a:latin typeface="Raleway"/>
                <a:ea typeface="Raleway"/>
                <a:cs typeface="Raleway"/>
                <a:sym typeface="Raleway"/>
              </a:rPr>
              <a:t>Reduces risk</a:t>
            </a:r>
          </a:p>
        </p:txBody>
      </p:sp>
      <p:sp>
        <p:nvSpPr>
          <p:cNvPr id="716" name="Shape 716"/>
          <p:cNvSpPr txBox="1"/>
          <p:nvPr/>
        </p:nvSpPr>
        <p:spPr>
          <a:xfrm>
            <a:off x="11986533" y="7622447"/>
            <a:ext cx="3356267" cy="1296533"/>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2100" b="1" kern="0">
                <a:solidFill>
                  <a:srgbClr val="FFFFFF"/>
                </a:solidFill>
                <a:latin typeface="Raleway"/>
                <a:ea typeface="Raleway"/>
                <a:cs typeface="Raleway"/>
                <a:sym typeface="Raleway"/>
              </a:rPr>
              <a:t>Optimize Testing:</a:t>
            </a:r>
            <a:r>
              <a:rPr lang="en-US" sz="2100" kern="0">
                <a:solidFill>
                  <a:srgbClr val="FFFFFF"/>
                </a:solidFill>
                <a:latin typeface="Raleway"/>
                <a:ea typeface="Raleway"/>
                <a:cs typeface="Raleway"/>
                <a:sym typeface="Raleway"/>
              </a:rPr>
              <a:t> Do more of the inexpensive testing first!</a:t>
            </a:r>
          </a:p>
        </p:txBody>
      </p:sp>
      <p:cxnSp>
        <p:nvCxnSpPr>
          <p:cNvPr id="717" name="Shape 717"/>
          <p:cNvCxnSpPr/>
          <p:nvPr/>
        </p:nvCxnSpPr>
        <p:spPr>
          <a:xfrm>
            <a:off x="11180178" y="7688580"/>
            <a:ext cx="0" cy="1164267"/>
          </a:xfrm>
          <a:prstGeom prst="straightConnector1">
            <a:avLst/>
          </a:prstGeom>
          <a:noFill/>
          <a:ln w="19050" cap="flat" cmpd="sng">
            <a:solidFill>
              <a:schemeClr val="accent1"/>
            </a:solidFill>
            <a:prstDash val="solid"/>
            <a:round/>
            <a:headEnd type="none" w="lg" len="lg"/>
            <a:tailEnd type="none" w="lg" len="lg"/>
          </a:ln>
        </p:spPr>
      </p:cxnSp>
    </p:spTree>
    <p:extLst>
      <p:ext uri="{BB962C8B-B14F-4D97-AF65-F5344CB8AC3E}">
        <p14:creationId xmlns:p14="http://schemas.microsoft.com/office/powerpoint/2010/main" val="35936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a:t>mkdir</a:t>
            </a:r>
            <a:r>
              <a:rPr lang="en-US" dirty="0"/>
              <a:t> -p ~/cookbooks</a:t>
            </a:r>
          </a:p>
        </p:txBody>
      </p:sp>
      <p:sp>
        <p:nvSpPr>
          <p:cNvPr id="5" name="Title 4"/>
          <p:cNvSpPr>
            <a:spLocks noGrp="1"/>
          </p:cNvSpPr>
          <p:nvPr>
            <p:ph type="title"/>
          </p:nvPr>
        </p:nvSpPr>
        <p:spPr/>
        <p:txBody>
          <a:bodyPr/>
          <a:lstStyle/>
          <a:p>
            <a:r>
              <a:rPr lang="en-US" dirty="0" smtClean="0"/>
              <a:t>Create a directory for cookbooks</a:t>
            </a:r>
            <a:endParaRPr lang="en-US" dirty="0"/>
          </a:p>
        </p:txBody>
      </p:sp>
    </p:spTree>
    <p:extLst>
      <p:ext uri="{BB962C8B-B14F-4D97-AF65-F5344CB8AC3E}">
        <p14:creationId xmlns:p14="http://schemas.microsoft.com/office/powerpoint/2010/main" val="31328927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Additional Testing</a:t>
            </a:r>
            <a:endParaRPr lang="en-US" dirty="0"/>
          </a:p>
        </p:txBody>
      </p:sp>
      <p:sp>
        <p:nvSpPr>
          <p:cNvPr id="3" name="Subtitle 2"/>
          <p:cNvSpPr>
            <a:spLocks noGrp="1"/>
          </p:cNvSpPr>
          <p:nvPr>
            <p:ph type="subTitle" idx="1"/>
          </p:nvPr>
        </p:nvSpPr>
        <p:spPr/>
        <p:txBody>
          <a:bodyPr/>
          <a:lstStyle/>
          <a:p>
            <a:r>
              <a:rPr lang="en-US" dirty="0" smtClean="0"/>
              <a:t>What command would you use to complete lint testing?</a:t>
            </a:r>
          </a:p>
          <a:p>
            <a:r>
              <a:rPr lang="en-US" dirty="0" smtClean="0"/>
              <a:t>What command would you use to complete syntax testing?</a:t>
            </a:r>
          </a:p>
          <a:p>
            <a:r>
              <a:rPr lang="en-US" dirty="0" smtClean="0"/>
              <a:t>What command would you run to complete unit tests?</a:t>
            </a:r>
          </a:p>
          <a:p>
            <a:r>
              <a:rPr lang="en-US" dirty="0" smtClean="0"/>
              <a:t>What additional kitchen-related commands should we run?</a:t>
            </a:r>
          </a:p>
          <a:p>
            <a:r>
              <a:rPr lang="en-US" dirty="0" smtClean="0"/>
              <a:t>How would you </a:t>
            </a:r>
            <a:r>
              <a:rPr lang="en-US" dirty="0" err="1" smtClean="0"/>
              <a:t>InSpec</a:t>
            </a:r>
            <a:r>
              <a:rPr lang="en-US" dirty="0" smtClean="0"/>
              <a:t> exec your tests over the </a:t>
            </a:r>
            <a:r>
              <a:rPr lang="en-US" dirty="0" err="1" smtClean="0"/>
              <a:t>docker</a:t>
            </a:r>
            <a:r>
              <a:rPr lang="en-US" dirty="0" smtClean="0"/>
              <a:t> protocol?</a:t>
            </a:r>
          </a:p>
          <a:p>
            <a:endParaRPr lang="en-US" dirty="0"/>
          </a:p>
        </p:txBody>
      </p:sp>
    </p:spTree>
    <p:extLst>
      <p:ext uri="{BB962C8B-B14F-4D97-AF65-F5344CB8AC3E}">
        <p14:creationId xmlns:p14="http://schemas.microsoft.com/office/powerpoint/2010/main" val="32543033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endParaRPr lang="en-US" dirty="0"/>
          </a:p>
        </p:txBody>
      </p:sp>
      <p:sp>
        <p:nvSpPr>
          <p:cNvPr id="3" name="Text Placeholder 2"/>
          <p:cNvSpPr>
            <a:spLocks noGrp="1"/>
          </p:cNvSpPr>
          <p:nvPr>
            <p:ph type="body" idx="1"/>
          </p:nvPr>
        </p:nvSpPr>
        <p:spPr/>
        <p:txBody>
          <a:bodyPr/>
          <a:lstStyle/>
          <a:p>
            <a:pPr marL="457195" indent="-457195">
              <a:buFont typeface="Wingdings" charset="2"/>
              <a:buChar char="ü"/>
            </a:pPr>
            <a:r>
              <a:rPr lang="en-US" dirty="0"/>
              <a:t>Execute an </a:t>
            </a:r>
            <a:r>
              <a:rPr lang="en-US" dirty="0" err="1"/>
              <a:t>InSpec</a:t>
            </a:r>
            <a:r>
              <a:rPr lang="en-US" dirty="0"/>
              <a:t> test on a local machine</a:t>
            </a:r>
          </a:p>
          <a:p>
            <a:pPr marL="457195" indent="-457195">
              <a:buFont typeface="Wingdings" charset="2"/>
              <a:buChar char="ü"/>
            </a:pPr>
            <a:r>
              <a:rPr lang="en-US" dirty="0"/>
              <a:t>Execute an </a:t>
            </a:r>
            <a:r>
              <a:rPr lang="en-US" dirty="0" err="1"/>
              <a:t>InSpec</a:t>
            </a:r>
            <a:r>
              <a:rPr lang="en-US" dirty="0"/>
              <a:t> test on a remote machine</a:t>
            </a:r>
          </a:p>
          <a:p>
            <a:pPr marL="457195" indent="-457195">
              <a:buFont typeface="Wingdings" charset="2"/>
              <a:buChar char="ü"/>
            </a:pPr>
            <a:r>
              <a:rPr lang="en-US" dirty="0"/>
              <a:t>Generate an </a:t>
            </a:r>
            <a:r>
              <a:rPr lang="en-US" dirty="0" err="1"/>
              <a:t>InSpec</a:t>
            </a:r>
            <a:r>
              <a:rPr lang="en-US" dirty="0"/>
              <a:t> profile</a:t>
            </a:r>
          </a:p>
          <a:p>
            <a:pPr marL="457195" indent="-457195">
              <a:buFont typeface="Wingdings" charset="2"/>
              <a:buChar char="ü"/>
            </a:pPr>
            <a:r>
              <a:rPr lang="en-US" dirty="0"/>
              <a:t>Add </a:t>
            </a:r>
            <a:r>
              <a:rPr lang="en-US" dirty="0" err="1"/>
              <a:t>InSpec</a:t>
            </a:r>
            <a:r>
              <a:rPr lang="en-US" dirty="0"/>
              <a:t>-based integration test to a Chef cookbook</a:t>
            </a:r>
          </a:p>
          <a:p>
            <a:pPr marL="457195" indent="-457195">
              <a:buFont typeface="Wingdings" charset="2"/>
              <a:buChar char="ü"/>
            </a:pPr>
            <a:r>
              <a:rPr lang="en-US" dirty="0"/>
              <a:t>Run </a:t>
            </a:r>
            <a:r>
              <a:rPr lang="en-US" dirty="0" err="1"/>
              <a:t>InSpec</a:t>
            </a:r>
            <a:r>
              <a:rPr lang="en-US" dirty="0"/>
              <a:t>-based integrations tests during Chef cookbook development</a:t>
            </a:r>
          </a:p>
          <a:p>
            <a:r>
              <a:rPr lang="en-US" dirty="0"/>
              <a:t>List additional resources and places to look for support with </a:t>
            </a:r>
            <a:r>
              <a:rPr lang="en-US" dirty="0" err="1" smtClean="0"/>
              <a:t>InSpec</a:t>
            </a:r>
            <a:endParaRPr lang="en-US" dirty="0"/>
          </a:p>
        </p:txBody>
      </p:sp>
    </p:spTree>
    <p:extLst>
      <p:ext uri="{BB962C8B-B14F-4D97-AF65-F5344CB8AC3E}">
        <p14:creationId xmlns:p14="http://schemas.microsoft.com/office/powerpoint/2010/main" val="3389339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endParaRPr lang="en-US" dirty="0"/>
          </a:p>
        </p:txBody>
      </p:sp>
      <p:sp>
        <p:nvSpPr>
          <p:cNvPr id="3" name="Text Placeholder 2"/>
          <p:cNvSpPr>
            <a:spLocks noGrp="1"/>
          </p:cNvSpPr>
          <p:nvPr>
            <p:ph type="body" sz="quarter" idx="11"/>
          </p:nvPr>
        </p:nvSpPr>
        <p:spPr/>
        <p:txBody>
          <a:bodyPr/>
          <a:lstStyle/>
          <a:p>
            <a:r>
              <a:rPr lang="en-US" dirty="0" smtClean="0"/>
              <a:t>$ cd </a:t>
            </a:r>
            <a:r>
              <a:rPr lang="en-US" dirty="0"/>
              <a:t>~/cookbooks</a:t>
            </a:r>
          </a:p>
        </p:txBody>
      </p:sp>
      <p:sp>
        <p:nvSpPr>
          <p:cNvPr id="5" name="Title 4"/>
          <p:cNvSpPr>
            <a:spLocks noGrp="1"/>
          </p:cNvSpPr>
          <p:nvPr>
            <p:ph type="title"/>
          </p:nvPr>
        </p:nvSpPr>
        <p:spPr/>
        <p:txBody>
          <a:bodyPr/>
          <a:lstStyle/>
          <a:p>
            <a:r>
              <a:rPr lang="en-US" dirty="0" smtClean="0"/>
              <a:t>Move into the directory for cookbooks</a:t>
            </a:r>
            <a:endParaRPr lang="en-US" dirty="0"/>
          </a:p>
        </p:txBody>
      </p:sp>
    </p:spTree>
    <p:extLst>
      <p:ext uri="{BB962C8B-B14F-4D97-AF65-F5344CB8AC3E}">
        <p14:creationId xmlns:p14="http://schemas.microsoft.com/office/powerpoint/2010/main" val="28547481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47500" lnSpcReduction="20000"/>
          </a:bodyPr>
          <a:lstStyle/>
          <a:p>
            <a:r>
              <a:rPr lang="mr-IN" dirty="0"/>
              <a:t>Generating cookbook apache                                                                                                    </a:t>
            </a:r>
          </a:p>
          <a:p>
            <a:r>
              <a:rPr lang="mr-IN" dirty="0"/>
              <a:t>- Ensuring correct cookbook file content                                                                                      </a:t>
            </a:r>
          </a:p>
          <a:p>
            <a:r>
              <a:rPr lang="mr-IN" dirty="0"/>
              <a:t>- Committing cookbook files to git                                                                                            </a:t>
            </a:r>
          </a:p>
          <a:p>
            <a:r>
              <a:rPr lang="mr-IN" dirty="0"/>
              <a:t>- Ensuring delivery configuration                                                                                             </a:t>
            </a:r>
          </a:p>
          <a:p>
            <a:r>
              <a:rPr lang="mr-IN" dirty="0"/>
              <a:t>- Ensuring correct delivery build cookbook content                                                                            </a:t>
            </a:r>
          </a:p>
          <a:p>
            <a:r>
              <a:rPr lang="mr-IN" dirty="0"/>
              <a:t>- Adding delivery configuration to feature branch                                                                             </a:t>
            </a:r>
          </a:p>
          <a:p>
            <a:r>
              <a:rPr lang="mr-IN" dirty="0"/>
              <a:t>- Adding build cookbook to feature branch                                                                                     </a:t>
            </a:r>
          </a:p>
          <a:p>
            <a:r>
              <a:rPr lang="mr-IN" dirty="0"/>
              <a:t>- Merging delivery content feature branch to master                                                                           </a:t>
            </a:r>
          </a:p>
          <a:p>
            <a:r>
              <a:rPr lang="mr-IN" dirty="0"/>
              <a:t>                                                                                                                              </a:t>
            </a:r>
          </a:p>
          <a:p>
            <a:r>
              <a:rPr lang="mr-IN" dirty="0"/>
              <a:t>Your cookbook is ready. Type `cd apache` to enter it.                                                                         </a:t>
            </a:r>
          </a:p>
          <a:p>
            <a:r>
              <a:rPr lang="mr-IN" dirty="0"/>
              <a:t>                                                                                                                              </a:t>
            </a:r>
          </a:p>
          <a:p>
            <a:r>
              <a:rPr lang="mr-IN" dirty="0"/>
              <a:t>There are several commands you can run to get started locally developing and testing your cookbook.                           </a:t>
            </a:r>
          </a:p>
          <a:p>
            <a:r>
              <a:rPr lang="mr-IN" dirty="0"/>
              <a:t>Type `delivery local --help` to see a full list.                                                                              </a:t>
            </a:r>
          </a:p>
          <a:p>
            <a:r>
              <a:rPr lang="mr-IN" dirty="0"/>
              <a:t>                                                                                                                              </a:t>
            </a:r>
          </a:p>
          <a:p>
            <a:r>
              <a:rPr lang="mr-IN" dirty="0"/>
              <a:t>Why not start by writing a test? Tests for the default recipe are stored at:                                                  </a:t>
            </a:r>
          </a:p>
          <a:p>
            <a:r>
              <a:rPr lang="mr-IN" dirty="0"/>
              <a:t>                                                                                                                              </a:t>
            </a:r>
          </a:p>
          <a:p>
            <a:r>
              <a:rPr lang="mr-IN" dirty="0"/>
              <a:t>test/smoke/default/default_test.rb                                                                                            </a:t>
            </a:r>
          </a:p>
          <a:p>
            <a:r>
              <a:rPr lang="mr-IN" dirty="0"/>
              <a:t>                                                                                                                              </a:t>
            </a:r>
          </a:p>
          <a:p>
            <a:r>
              <a:rPr lang="mr-IN" dirty="0"/>
              <a:t>If you'd prefer to dive right in, the default recipe can be found at:                                                         </a:t>
            </a:r>
          </a:p>
          <a:p>
            <a:r>
              <a:rPr lang="mr-IN" dirty="0"/>
              <a:t>                                                                                                                              </a:t>
            </a:r>
          </a:p>
          <a:p>
            <a:r>
              <a:rPr lang="mr-IN" dirty="0"/>
              <a:t>recipes/default.rb </a:t>
            </a:r>
            <a:endParaRPr lang="en-US" dirty="0"/>
          </a:p>
        </p:txBody>
      </p:sp>
      <p:sp>
        <p:nvSpPr>
          <p:cNvPr id="3" name="Text Placeholder 2"/>
          <p:cNvSpPr>
            <a:spLocks noGrp="1"/>
          </p:cNvSpPr>
          <p:nvPr>
            <p:ph type="body" sz="quarter" idx="11"/>
          </p:nvPr>
        </p:nvSpPr>
        <p:spPr/>
        <p:txBody>
          <a:bodyPr/>
          <a:lstStyle/>
          <a:p>
            <a:r>
              <a:rPr lang="en-US" dirty="0" smtClean="0"/>
              <a:t>$ chef generate cookbook apache</a:t>
            </a:r>
            <a:endParaRPr lang="en-US" dirty="0"/>
          </a:p>
        </p:txBody>
      </p:sp>
      <p:sp>
        <p:nvSpPr>
          <p:cNvPr id="5" name="Title 4"/>
          <p:cNvSpPr>
            <a:spLocks noGrp="1"/>
          </p:cNvSpPr>
          <p:nvPr>
            <p:ph type="title"/>
          </p:nvPr>
        </p:nvSpPr>
        <p:spPr/>
        <p:txBody>
          <a:bodyPr/>
          <a:lstStyle/>
          <a:p>
            <a:r>
              <a:rPr lang="en-US" dirty="0" smtClean="0"/>
              <a:t>Generate an apache cookbook</a:t>
            </a:r>
            <a:endParaRPr lang="en-US" dirty="0"/>
          </a:p>
        </p:txBody>
      </p:sp>
    </p:spTree>
    <p:extLst>
      <p:ext uri="{BB962C8B-B14F-4D97-AF65-F5344CB8AC3E}">
        <p14:creationId xmlns:p14="http://schemas.microsoft.com/office/powerpoint/2010/main" val="36779214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47500" lnSpcReduction="20000"/>
          </a:bodyPr>
          <a:lstStyle/>
          <a:p>
            <a:r>
              <a:rPr lang="mr-IN" dirty="0"/>
              <a:t>Generating cookbook apache                                                                                                    </a:t>
            </a:r>
          </a:p>
          <a:p>
            <a:r>
              <a:rPr lang="mr-IN" dirty="0"/>
              <a:t>- Ensuring correct cookbook file content                                                                                      </a:t>
            </a:r>
          </a:p>
          <a:p>
            <a:r>
              <a:rPr lang="mr-IN" dirty="0"/>
              <a:t>- Committing cookbook files to git                                                                                            </a:t>
            </a:r>
          </a:p>
          <a:p>
            <a:r>
              <a:rPr lang="mr-IN" dirty="0"/>
              <a:t>- Ensuring delivery configuration                                                                                             </a:t>
            </a:r>
          </a:p>
          <a:p>
            <a:r>
              <a:rPr lang="mr-IN" dirty="0"/>
              <a:t>- Ensuring correct delivery build cookbook content                                                                            </a:t>
            </a:r>
          </a:p>
          <a:p>
            <a:r>
              <a:rPr lang="mr-IN" dirty="0"/>
              <a:t>- Adding delivery configuration to feature branch                                                                             </a:t>
            </a:r>
          </a:p>
          <a:p>
            <a:r>
              <a:rPr lang="mr-IN" dirty="0"/>
              <a:t>- Adding build cookbook to feature branch                                                                                     </a:t>
            </a:r>
          </a:p>
          <a:p>
            <a:r>
              <a:rPr lang="mr-IN" dirty="0"/>
              <a:t>- Merging delivery content feature branch to master                                                                           </a:t>
            </a:r>
          </a:p>
          <a:p>
            <a:r>
              <a:rPr lang="mr-IN" dirty="0"/>
              <a:t>                                                                                                                              </a:t>
            </a:r>
          </a:p>
          <a:p>
            <a:r>
              <a:rPr lang="mr-IN" dirty="0"/>
              <a:t>Your cookbook is ready. Type `cd apache` to enter it.                                                                         </a:t>
            </a:r>
          </a:p>
          <a:p>
            <a:r>
              <a:rPr lang="mr-IN" dirty="0"/>
              <a:t>                                                                                                                              </a:t>
            </a:r>
          </a:p>
          <a:p>
            <a:r>
              <a:rPr lang="mr-IN" dirty="0"/>
              <a:t>There are several commands you can run to get started locally developing and testing your cookbook.                           </a:t>
            </a:r>
          </a:p>
          <a:p>
            <a:r>
              <a:rPr lang="mr-IN" dirty="0"/>
              <a:t>Type `delivery local --help` to see a full list.                                                                              </a:t>
            </a:r>
          </a:p>
          <a:p>
            <a:r>
              <a:rPr lang="mr-IN" dirty="0"/>
              <a:t>                                                                                                                              </a:t>
            </a:r>
          </a:p>
          <a:p>
            <a:r>
              <a:rPr lang="mr-IN" dirty="0"/>
              <a:t>Why not start by writing a test? Tests for the default recipe are stored at:                                                  </a:t>
            </a:r>
          </a:p>
          <a:p>
            <a:r>
              <a:rPr lang="mr-IN" dirty="0"/>
              <a:t>                                                                                                                              </a:t>
            </a:r>
          </a:p>
          <a:p>
            <a:r>
              <a:rPr lang="mr-IN" dirty="0"/>
              <a:t>test/smoke/default/default_test.rb                                                                                            </a:t>
            </a:r>
          </a:p>
          <a:p>
            <a:r>
              <a:rPr lang="mr-IN" dirty="0"/>
              <a:t>                                                                                                                              </a:t>
            </a:r>
          </a:p>
          <a:p>
            <a:r>
              <a:rPr lang="mr-IN" dirty="0"/>
              <a:t>If you'd prefer to dive right in, the default recipe can be found at:                                                         </a:t>
            </a:r>
          </a:p>
          <a:p>
            <a:r>
              <a:rPr lang="mr-IN" dirty="0"/>
              <a:t>                                                                                                                              </a:t>
            </a:r>
          </a:p>
          <a:p>
            <a:r>
              <a:rPr lang="mr-IN" dirty="0"/>
              <a:t>recipes/default.rb </a:t>
            </a:r>
            <a:endParaRPr lang="en-US" dirty="0"/>
          </a:p>
        </p:txBody>
      </p:sp>
      <p:sp>
        <p:nvSpPr>
          <p:cNvPr id="3" name="Text Placeholder 2"/>
          <p:cNvSpPr>
            <a:spLocks noGrp="1"/>
          </p:cNvSpPr>
          <p:nvPr>
            <p:ph type="body" sz="quarter" idx="11"/>
          </p:nvPr>
        </p:nvSpPr>
        <p:spPr/>
        <p:txBody>
          <a:bodyPr/>
          <a:lstStyle/>
          <a:p>
            <a:r>
              <a:rPr lang="en-US" dirty="0" smtClean="0"/>
              <a:t>$ cd ~/cookbooks/apache</a:t>
            </a:r>
            <a:endParaRPr lang="en-US" dirty="0"/>
          </a:p>
        </p:txBody>
      </p:sp>
      <p:sp>
        <p:nvSpPr>
          <p:cNvPr id="5" name="Title 4"/>
          <p:cNvSpPr>
            <a:spLocks noGrp="1"/>
          </p:cNvSpPr>
          <p:nvPr>
            <p:ph type="title"/>
          </p:nvPr>
        </p:nvSpPr>
        <p:spPr/>
        <p:txBody>
          <a:bodyPr>
            <a:normAutofit fontScale="90000"/>
          </a:bodyPr>
          <a:lstStyle/>
          <a:p>
            <a:r>
              <a:rPr lang="en-US" dirty="0" smtClean="0"/>
              <a:t>Move into the apache cookbook’s directory</a:t>
            </a:r>
            <a:endParaRPr lang="en-US" dirty="0"/>
          </a:p>
        </p:txBody>
      </p:sp>
    </p:spTree>
    <p:extLst>
      <p:ext uri="{BB962C8B-B14F-4D97-AF65-F5344CB8AC3E}">
        <p14:creationId xmlns:p14="http://schemas.microsoft.com/office/powerpoint/2010/main" val="7186152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Shape 722"/>
          <p:cNvSpPr txBox="1">
            <a:spLocks noGrp="1"/>
          </p:cNvSpPr>
          <p:nvPr>
            <p:ph type="body" idx="1"/>
          </p:nvPr>
        </p:nvSpPr>
        <p:spPr>
          <a:xfrm>
            <a:off x="677336" y="1719200"/>
            <a:ext cx="8363733" cy="6629333"/>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sz="4300" dirty="0">
                <a:solidFill>
                  <a:srgbClr val="435464"/>
                </a:solidFill>
              </a:rPr>
              <a:t>Infrastructure policies need testing</a:t>
            </a:r>
          </a:p>
          <a:p>
            <a:pPr marL="699722" lvl="1" indent="-395002">
              <a:lnSpc>
                <a:spcPct val="100000"/>
              </a:lnSpc>
              <a:spcBef>
                <a:spcPts val="711"/>
              </a:spcBef>
              <a:spcAft>
                <a:spcPts val="0"/>
              </a:spcAft>
              <a:buClr>
                <a:srgbClr val="435464"/>
              </a:buClr>
              <a:buSzPct val="25000"/>
              <a:buFont typeface="Raleway"/>
              <a:buChar char=" "/>
            </a:pPr>
            <a:r>
              <a:rPr lang="en-US" sz="3700" dirty="0">
                <a:solidFill>
                  <a:srgbClr val="435464"/>
                </a:solidFill>
              </a:rPr>
              <a:t>↳ </a:t>
            </a:r>
            <a:r>
              <a:rPr lang="en-US" sz="3700" dirty="0" err="1">
                <a:solidFill>
                  <a:srgbClr val="435464"/>
                </a:solidFill>
              </a:rPr>
              <a:t>Linting</a:t>
            </a:r>
            <a:endParaRPr lang="en-US" sz="3700" dirty="0">
              <a:solidFill>
                <a:srgbClr val="435464"/>
              </a:solidFill>
            </a:endParaRPr>
          </a:p>
          <a:p>
            <a:pPr marL="699722" lvl="1" indent="-395002">
              <a:lnSpc>
                <a:spcPct val="100000"/>
              </a:lnSpc>
              <a:spcBef>
                <a:spcPts val="711"/>
              </a:spcBef>
              <a:spcAft>
                <a:spcPts val="0"/>
              </a:spcAft>
              <a:buClr>
                <a:srgbClr val="435464"/>
              </a:buClr>
              <a:buSzPct val="25000"/>
              <a:buFont typeface="Raleway"/>
              <a:buChar char=" "/>
            </a:pPr>
            <a:r>
              <a:rPr lang="en-US" sz="3700" dirty="0"/>
              <a:t>↳ </a:t>
            </a:r>
            <a:r>
              <a:rPr lang="en-US" sz="3700" dirty="0">
                <a:solidFill>
                  <a:srgbClr val="435464"/>
                </a:solidFill>
              </a:rPr>
              <a:t>Static Analysis</a:t>
            </a:r>
          </a:p>
          <a:p>
            <a:pPr marL="699722" lvl="1" indent="-395002">
              <a:lnSpc>
                <a:spcPct val="100000"/>
              </a:lnSpc>
              <a:spcBef>
                <a:spcPts val="711"/>
              </a:spcBef>
              <a:spcAft>
                <a:spcPts val="0"/>
              </a:spcAft>
              <a:buClr>
                <a:srgbClr val="435464"/>
              </a:buClr>
              <a:buSzPct val="25000"/>
              <a:buFont typeface="Raleway"/>
              <a:buChar char=" "/>
            </a:pPr>
            <a:r>
              <a:rPr lang="en-US" sz="3700" dirty="0"/>
              <a:t>↳ </a:t>
            </a:r>
            <a:r>
              <a:rPr lang="en-US" sz="3700" dirty="0">
                <a:solidFill>
                  <a:srgbClr val="435464"/>
                </a:solidFill>
              </a:rPr>
              <a:t>Unit Testing</a:t>
            </a:r>
          </a:p>
          <a:p>
            <a:pPr marL="699722" lvl="1" indent="-395002">
              <a:lnSpc>
                <a:spcPct val="100000"/>
              </a:lnSpc>
              <a:spcBef>
                <a:spcPts val="711"/>
              </a:spcBef>
              <a:buClr>
                <a:srgbClr val="435464"/>
              </a:buClr>
              <a:buSzPct val="25000"/>
              <a:buFont typeface="Raleway"/>
              <a:buChar char=" "/>
            </a:pPr>
            <a:r>
              <a:rPr lang="en-US" sz="3700" dirty="0"/>
              <a:t>↳ </a:t>
            </a:r>
            <a:r>
              <a:rPr lang="en-US" sz="3700" dirty="0">
                <a:solidFill>
                  <a:srgbClr val="435464"/>
                </a:solidFill>
              </a:rPr>
              <a:t>Integration Testing</a:t>
            </a:r>
            <a:br>
              <a:rPr lang="en-US" sz="3700" dirty="0">
                <a:solidFill>
                  <a:srgbClr val="435464"/>
                </a:solidFill>
              </a:rPr>
            </a:br>
            <a:r>
              <a:rPr lang="en-US" sz="3700" dirty="0"/>
              <a:t>↳ </a:t>
            </a:r>
            <a:r>
              <a:rPr lang="en-US" sz="3700" dirty="0">
                <a:solidFill>
                  <a:srgbClr val="435464"/>
                </a:solidFill>
              </a:rPr>
              <a:t>Compliance Testing</a:t>
            </a:r>
          </a:p>
        </p:txBody>
      </p:sp>
      <p:sp>
        <p:nvSpPr>
          <p:cNvPr id="723" name="Shape 723"/>
          <p:cNvSpPr txBox="1">
            <a:spLocks noGrp="1"/>
          </p:cNvSpPr>
          <p:nvPr>
            <p:ph type="title"/>
          </p:nvPr>
        </p:nvSpPr>
        <p:spPr>
          <a:xfrm>
            <a:off x="677336" y="609599"/>
            <a:ext cx="14901333" cy="738667"/>
          </a:xfrm>
          <a:prstGeom prst="rect">
            <a:avLst/>
          </a:prstGeom>
          <a:noFill/>
          <a:ln>
            <a:noFill/>
          </a:ln>
        </p:spPr>
        <p:txBody>
          <a:bodyPr lIns="0" tIns="0" rIns="0" bIns="0" anchor="t" anchorCtr="0">
            <a:noAutofit/>
          </a:bodyPr>
          <a:lstStyle/>
          <a:p>
            <a:pPr>
              <a:buClr>
                <a:srgbClr val="435464"/>
              </a:buClr>
              <a:buSzPct val="25000"/>
            </a:pPr>
            <a:r>
              <a:rPr lang="en-US" sz="5300" b="0" i="0" u="none" strike="noStrike" cap="none" dirty="0">
                <a:solidFill>
                  <a:srgbClr val="435464"/>
                </a:solidFill>
              </a:rPr>
              <a:t>Remember…</a:t>
            </a:r>
          </a:p>
        </p:txBody>
      </p:sp>
      <p:sp>
        <p:nvSpPr>
          <p:cNvPr id="724" name="Shape 724"/>
          <p:cNvSpPr/>
          <p:nvPr/>
        </p:nvSpPr>
        <p:spPr>
          <a:xfrm>
            <a:off x="9041068" y="0"/>
            <a:ext cx="7214933" cy="9144000"/>
          </a:xfrm>
          <a:prstGeom prst="rect">
            <a:avLst/>
          </a:prstGeom>
          <a:solidFill>
            <a:schemeClr val="accent1"/>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725" name="Shape 725"/>
          <p:cNvSpPr txBox="1">
            <a:spLocks noGrp="1"/>
          </p:cNvSpPr>
          <p:nvPr>
            <p:ph type="body" idx="1"/>
          </p:nvPr>
        </p:nvSpPr>
        <p:spPr>
          <a:xfrm>
            <a:off x="10074000" y="2842533"/>
            <a:ext cx="5148800" cy="5838400"/>
          </a:xfrm>
          <a:prstGeom prst="rect">
            <a:avLst/>
          </a:prstGeom>
          <a:noFill/>
          <a:ln>
            <a:noFill/>
          </a:ln>
        </p:spPr>
        <p:txBody>
          <a:bodyPr lIns="0" tIns="0" rIns="0" bIns="0" anchor="ctr" anchorCtr="0">
            <a:noAutofit/>
          </a:bodyPr>
          <a:lstStyle/>
          <a:p>
            <a:pPr algn="ctr">
              <a:lnSpc>
                <a:spcPct val="100000"/>
              </a:lnSpc>
              <a:spcBef>
                <a:spcPts val="0"/>
              </a:spcBef>
              <a:spcAft>
                <a:spcPts val="0"/>
              </a:spcAft>
              <a:buClr>
                <a:srgbClr val="435464"/>
              </a:buClr>
              <a:buSzPct val="25000"/>
            </a:pPr>
            <a:r>
              <a:rPr lang="en-US" sz="5700" b="1">
                <a:solidFill>
                  <a:srgbClr val="FFFFFF"/>
                </a:solidFill>
              </a:rPr>
              <a:t>“Infrastructure as Code”</a:t>
            </a:r>
            <a:r>
              <a:rPr lang="en-US" sz="5700">
                <a:solidFill>
                  <a:srgbClr val="FFFFFF"/>
                </a:solidFill>
              </a:rPr>
              <a:t> should be</a:t>
            </a:r>
            <a:r>
              <a:rPr lang="en-US" sz="5900">
                <a:solidFill>
                  <a:srgbClr val="FFFFFF"/>
                </a:solidFill>
              </a:rPr>
              <a:t> </a:t>
            </a:r>
            <a:r>
              <a:rPr lang="en-US" sz="5700">
                <a:solidFill>
                  <a:srgbClr val="FFFFFF"/>
                </a:solidFill>
              </a:rPr>
              <a:t>tested like ANY other codebase.</a:t>
            </a:r>
          </a:p>
        </p:txBody>
      </p:sp>
      <p:grpSp>
        <p:nvGrpSpPr>
          <p:cNvPr id="726" name="Shape 726"/>
          <p:cNvGrpSpPr/>
          <p:nvPr/>
        </p:nvGrpSpPr>
        <p:grpSpPr>
          <a:xfrm>
            <a:off x="11694092" y="536935"/>
            <a:ext cx="1869979" cy="1869979"/>
            <a:chOff x="380998" y="4393138"/>
            <a:chExt cx="632700" cy="632700"/>
          </a:xfrm>
        </p:grpSpPr>
        <p:sp>
          <p:nvSpPr>
            <p:cNvPr id="727" name="Shape 727"/>
            <p:cNvSpPr/>
            <p:nvPr/>
          </p:nvSpPr>
          <p:spPr>
            <a:xfrm>
              <a:off x="380998" y="4393138"/>
              <a:ext cx="632700" cy="632700"/>
            </a:xfrm>
            <a:prstGeom prst="ellipse">
              <a:avLst/>
            </a:prstGeom>
            <a:noFill/>
            <a:ln w="38100" cap="flat" cmpd="sng">
              <a:solidFill>
                <a:srgbClr val="FFFFFF"/>
              </a:solidFill>
              <a:prstDash val="solid"/>
              <a:round/>
              <a:headEnd type="none" w="med" len="med"/>
              <a:tailEnd type="none" w="med" len="med"/>
            </a:ln>
          </p:spPr>
          <p:txBody>
            <a:bodyPr lIns="91425" tIns="91425" rIns="91425" bIns="91425" anchor="t" anchorCtr="0">
              <a:noAutofit/>
            </a:bodyPr>
            <a:lstStyle/>
            <a:p>
              <a:pPr algn="ctr" defTabSz="1625299" fontAlgn="auto">
                <a:spcBef>
                  <a:spcPts val="0"/>
                </a:spcBef>
                <a:spcAft>
                  <a:spcPts val="0"/>
                </a:spcAft>
              </a:pPr>
              <a:endParaRPr b="1" kern="0">
                <a:solidFill>
                  <a:srgbClr val="FFFFFF"/>
                </a:solidFill>
                <a:latin typeface="Raleway"/>
                <a:ea typeface="Raleway"/>
                <a:cs typeface="Raleway"/>
                <a:sym typeface="Raleway"/>
              </a:endParaRPr>
            </a:p>
          </p:txBody>
        </p:sp>
        <p:pic>
          <p:nvPicPr>
            <p:cNvPr id="728" name="Shape 728" descr="Image result for lightbulb icon"/>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400437" y="4406800"/>
              <a:ext cx="593825" cy="593825"/>
            </a:xfrm>
            <a:prstGeom prst="rect">
              <a:avLst/>
            </a:prstGeom>
            <a:noFill/>
            <a:ln>
              <a:noFill/>
            </a:ln>
          </p:spPr>
        </p:pic>
      </p:grpSp>
    </p:spTree>
    <p:extLst>
      <p:ext uri="{BB962C8B-B14F-4D97-AF65-F5344CB8AC3E}">
        <p14:creationId xmlns:p14="http://schemas.microsoft.com/office/powerpoint/2010/main" val="1091312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Shape 722"/>
          <p:cNvSpPr txBox="1">
            <a:spLocks noGrp="1"/>
          </p:cNvSpPr>
          <p:nvPr>
            <p:ph type="body" idx="1"/>
          </p:nvPr>
        </p:nvSpPr>
        <p:spPr>
          <a:xfrm>
            <a:off x="677336" y="1719200"/>
            <a:ext cx="8363733" cy="6629333"/>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sz="4300" dirty="0">
                <a:solidFill>
                  <a:srgbClr val="435464"/>
                </a:solidFill>
              </a:rPr>
              <a:t>Infrastructure policies need testing</a:t>
            </a:r>
          </a:p>
          <a:p>
            <a:pPr marL="699722" lvl="1" indent="-395002">
              <a:lnSpc>
                <a:spcPct val="100000"/>
              </a:lnSpc>
              <a:spcBef>
                <a:spcPts val="711"/>
              </a:spcBef>
              <a:spcAft>
                <a:spcPts val="0"/>
              </a:spcAft>
              <a:buClr>
                <a:srgbClr val="435464"/>
              </a:buClr>
              <a:buSzPct val="25000"/>
              <a:buFont typeface="Raleway"/>
              <a:buChar char=" "/>
            </a:pPr>
            <a:r>
              <a:rPr lang="en-US" sz="3700" dirty="0">
                <a:solidFill>
                  <a:srgbClr val="435464"/>
                </a:solidFill>
              </a:rPr>
              <a:t>↳ </a:t>
            </a:r>
            <a:r>
              <a:rPr lang="en-US" sz="3700" dirty="0" err="1">
                <a:solidFill>
                  <a:srgbClr val="435464"/>
                </a:solidFill>
              </a:rPr>
              <a:t>Linting</a:t>
            </a:r>
            <a:endParaRPr lang="en-US" sz="3700" dirty="0">
              <a:solidFill>
                <a:srgbClr val="435464"/>
              </a:solidFill>
            </a:endParaRPr>
          </a:p>
          <a:p>
            <a:pPr marL="699722" lvl="1" indent="-395002">
              <a:lnSpc>
                <a:spcPct val="100000"/>
              </a:lnSpc>
              <a:spcBef>
                <a:spcPts val="711"/>
              </a:spcBef>
              <a:spcAft>
                <a:spcPts val="0"/>
              </a:spcAft>
              <a:buClr>
                <a:srgbClr val="435464"/>
              </a:buClr>
              <a:buSzPct val="25000"/>
              <a:buFont typeface="Raleway"/>
              <a:buChar char=" "/>
            </a:pPr>
            <a:r>
              <a:rPr lang="en-US" sz="3700" dirty="0"/>
              <a:t>↳ </a:t>
            </a:r>
            <a:r>
              <a:rPr lang="en-US" sz="3700" dirty="0">
                <a:solidFill>
                  <a:srgbClr val="435464"/>
                </a:solidFill>
              </a:rPr>
              <a:t>Static Analysis</a:t>
            </a:r>
          </a:p>
          <a:p>
            <a:pPr marL="699722" lvl="1" indent="-395002">
              <a:lnSpc>
                <a:spcPct val="100000"/>
              </a:lnSpc>
              <a:spcBef>
                <a:spcPts val="711"/>
              </a:spcBef>
              <a:spcAft>
                <a:spcPts val="0"/>
              </a:spcAft>
              <a:buClr>
                <a:srgbClr val="435464"/>
              </a:buClr>
              <a:buSzPct val="25000"/>
              <a:buFont typeface="Raleway"/>
              <a:buChar char=" "/>
            </a:pPr>
            <a:r>
              <a:rPr lang="en-US" sz="3700" dirty="0"/>
              <a:t>↳ </a:t>
            </a:r>
            <a:r>
              <a:rPr lang="en-US" sz="3700" dirty="0">
                <a:solidFill>
                  <a:srgbClr val="435464"/>
                </a:solidFill>
              </a:rPr>
              <a:t>Unit Testing</a:t>
            </a:r>
          </a:p>
          <a:p>
            <a:pPr marL="699722" lvl="1" indent="-395002">
              <a:lnSpc>
                <a:spcPct val="100000"/>
              </a:lnSpc>
              <a:spcBef>
                <a:spcPts val="711"/>
              </a:spcBef>
              <a:buClr>
                <a:srgbClr val="435464"/>
              </a:buClr>
              <a:buSzPct val="25000"/>
              <a:buFont typeface="Raleway"/>
              <a:buChar char=" "/>
            </a:pPr>
            <a:r>
              <a:rPr lang="en-US" sz="3700" dirty="0">
                <a:solidFill>
                  <a:schemeClr val="accent1"/>
                </a:solidFill>
              </a:rPr>
              <a:t>↳ Integration Testing</a:t>
            </a:r>
            <a:br>
              <a:rPr lang="en-US" sz="3700" dirty="0">
                <a:solidFill>
                  <a:schemeClr val="accent1"/>
                </a:solidFill>
              </a:rPr>
            </a:br>
            <a:r>
              <a:rPr lang="en-US" sz="3700" dirty="0"/>
              <a:t>↳ </a:t>
            </a:r>
            <a:r>
              <a:rPr lang="en-US" sz="3700" dirty="0">
                <a:solidFill>
                  <a:srgbClr val="435464"/>
                </a:solidFill>
              </a:rPr>
              <a:t>Compliance Testing</a:t>
            </a:r>
          </a:p>
        </p:txBody>
      </p:sp>
      <p:sp>
        <p:nvSpPr>
          <p:cNvPr id="723" name="Shape 723"/>
          <p:cNvSpPr txBox="1">
            <a:spLocks noGrp="1"/>
          </p:cNvSpPr>
          <p:nvPr>
            <p:ph type="title"/>
          </p:nvPr>
        </p:nvSpPr>
        <p:spPr>
          <a:xfrm>
            <a:off x="677336" y="609599"/>
            <a:ext cx="14901333" cy="738667"/>
          </a:xfrm>
          <a:prstGeom prst="rect">
            <a:avLst/>
          </a:prstGeom>
          <a:noFill/>
          <a:ln>
            <a:noFill/>
          </a:ln>
        </p:spPr>
        <p:txBody>
          <a:bodyPr lIns="0" tIns="0" rIns="0" bIns="0" anchor="t" anchorCtr="0">
            <a:noAutofit/>
          </a:bodyPr>
          <a:lstStyle/>
          <a:p>
            <a:pPr>
              <a:buClr>
                <a:srgbClr val="435464"/>
              </a:buClr>
              <a:buSzPct val="25000"/>
            </a:pPr>
            <a:r>
              <a:rPr lang="en-US" sz="5300" b="0" i="0" u="none" strike="noStrike" cap="none" dirty="0">
                <a:solidFill>
                  <a:srgbClr val="435464"/>
                </a:solidFill>
              </a:rPr>
              <a:t>Remember…</a:t>
            </a:r>
          </a:p>
        </p:txBody>
      </p:sp>
      <p:sp>
        <p:nvSpPr>
          <p:cNvPr id="724" name="Shape 724"/>
          <p:cNvSpPr/>
          <p:nvPr/>
        </p:nvSpPr>
        <p:spPr>
          <a:xfrm>
            <a:off x="9041068" y="0"/>
            <a:ext cx="7214933" cy="9144000"/>
          </a:xfrm>
          <a:prstGeom prst="rect">
            <a:avLst/>
          </a:prstGeom>
          <a:solidFill>
            <a:schemeClr val="accent1"/>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725" name="Shape 725"/>
          <p:cNvSpPr txBox="1">
            <a:spLocks noGrp="1"/>
          </p:cNvSpPr>
          <p:nvPr>
            <p:ph type="body" idx="1"/>
          </p:nvPr>
        </p:nvSpPr>
        <p:spPr>
          <a:xfrm>
            <a:off x="10074000" y="2842533"/>
            <a:ext cx="5148800" cy="5838400"/>
          </a:xfrm>
          <a:prstGeom prst="rect">
            <a:avLst/>
          </a:prstGeom>
          <a:noFill/>
          <a:ln>
            <a:noFill/>
          </a:ln>
        </p:spPr>
        <p:txBody>
          <a:bodyPr lIns="0" tIns="0" rIns="0" bIns="0" anchor="ctr" anchorCtr="0">
            <a:noAutofit/>
          </a:bodyPr>
          <a:lstStyle/>
          <a:p>
            <a:pPr algn="ctr">
              <a:lnSpc>
                <a:spcPct val="100000"/>
              </a:lnSpc>
              <a:spcBef>
                <a:spcPts val="0"/>
              </a:spcBef>
              <a:spcAft>
                <a:spcPts val="0"/>
              </a:spcAft>
              <a:buClr>
                <a:srgbClr val="435464"/>
              </a:buClr>
              <a:buSzPct val="25000"/>
            </a:pPr>
            <a:r>
              <a:rPr lang="en-US" sz="5700" b="1">
                <a:solidFill>
                  <a:srgbClr val="FFFFFF"/>
                </a:solidFill>
              </a:rPr>
              <a:t>“Infrastructure as Code”</a:t>
            </a:r>
            <a:r>
              <a:rPr lang="en-US" sz="5700">
                <a:solidFill>
                  <a:srgbClr val="FFFFFF"/>
                </a:solidFill>
              </a:rPr>
              <a:t> should be</a:t>
            </a:r>
            <a:r>
              <a:rPr lang="en-US" sz="5900">
                <a:solidFill>
                  <a:srgbClr val="FFFFFF"/>
                </a:solidFill>
              </a:rPr>
              <a:t> </a:t>
            </a:r>
            <a:r>
              <a:rPr lang="en-US" sz="5700">
                <a:solidFill>
                  <a:srgbClr val="FFFFFF"/>
                </a:solidFill>
              </a:rPr>
              <a:t>tested like ANY other codebase.</a:t>
            </a:r>
          </a:p>
        </p:txBody>
      </p:sp>
      <p:grpSp>
        <p:nvGrpSpPr>
          <p:cNvPr id="726" name="Shape 726"/>
          <p:cNvGrpSpPr/>
          <p:nvPr/>
        </p:nvGrpSpPr>
        <p:grpSpPr>
          <a:xfrm>
            <a:off x="11694092" y="536935"/>
            <a:ext cx="1869979" cy="1869979"/>
            <a:chOff x="380998" y="4393138"/>
            <a:chExt cx="632700" cy="632700"/>
          </a:xfrm>
        </p:grpSpPr>
        <p:sp>
          <p:nvSpPr>
            <p:cNvPr id="727" name="Shape 727"/>
            <p:cNvSpPr/>
            <p:nvPr/>
          </p:nvSpPr>
          <p:spPr>
            <a:xfrm>
              <a:off x="380998" y="4393138"/>
              <a:ext cx="632700" cy="632700"/>
            </a:xfrm>
            <a:prstGeom prst="ellipse">
              <a:avLst/>
            </a:prstGeom>
            <a:noFill/>
            <a:ln w="38100" cap="flat" cmpd="sng">
              <a:solidFill>
                <a:srgbClr val="FFFFFF"/>
              </a:solidFill>
              <a:prstDash val="solid"/>
              <a:round/>
              <a:headEnd type="none" w="med" len="med"/>
              <a:tailEnd type="none" w="med" len="med"/>
            </a:ln>
          </p:spPr>
          <p:txBody>
            <a:bodyPr lIns="91425" tIns="91425" rIns="91425" bIns="91425" anchor="t" anchorCtr="0">
              <a:noAutofit/>
            </a:bodyPr>
            <a:lstStyle/>
            <a:p>
              <a:pPr algn="ctr" defTabSz="1625299" fontAlgn="auto">
                <a:spcBef>
                  <a:spcPts val="0"/>
                </a:spcBef>
                <a:spcAft>
                  <a:spcPts val="0"/>
                </a:spcAft>
              </a:pPr>
              <a:endParaRPr b="1" kern="0">
                <a:solidFill>
                  <a:srgbClr val="FFFFFF"/>
                </a:solidFill>
                <a:latin typeface="Raleway"/>
                <a:ea typeface="Raleway"/>
                <a:cs typeface="Raleway"/>
                <a:sym typeface="Raleway"/>
              </a:endParaRPr>
            </a:p>
          </p:txBody>
        </p:sp>
        <p:pic>
          <p:nvPicPr>
            <p:cNvPr id="728" name="Shape 728" descr="Image result for lightbulb icon"/>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400437" y="4406800"/>
              <a:ext cx="593825" cy="593825"/>
            </a:xfrm>
            <a:prstGeom prst="rect">
              <a:avLst/>
            </a:prstGeom>
            <a:noFill/>
            <a:ln>
              <a:noFill/>
            </a:ln>
          </p:spPr>
        </p:pic>
      </p:grpSp>
    </p:spTree>
    <p:extLst>
      <p:ext uri="{BB962C8B-B14F-4D97-AF65-F5344CB8AC3E}">
        <p14:creationId xmlns:p14="http://schemas.microsoft.com/office/powerpoint/2010/main" val="18816069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677336" y="1841644"/>
            <a:ext cx="8610133" cy="5768000"/>
          </a:xfrm>
          <a:prstGeom prst="rect">
            <a:avLst/>
          </a:prstGeom>
        </p:spPr>
        <p:txBody>
          <a:bodyPr lIns="121878" tIns="121878" rIns="121878" bIns="121878" anchor="t" anchorCtr="0">
            <a:noAutofit/>
          </a:bodyPr>
          <a:lstStyle/>
          <a:p>
            <a:pPr marL="812579" indent="-406289">
              <a:spcAft>
                <a:spcPts val="1778"/>
              </a:spcAft>
              <a:buFont typeface="Raleway"/>
              <a:buChar char="●"/>
            </a:pPr>
            <a:r>
              <a:rPr lang="en-US" dirty="0" smtClean="0">
                <a:solidFill>
                  <a:schemeClr val="dk1"/>
                </a:solidFill>
              </a:rPr>
              <a:t>Write a test, watch it fail</a:t>
            </a:r>
          </a:p>
          <a:p>
            <a:pPr marL="812579" indent="-406289">
              <a:spcAft>
                <a:spcPts val="1778"/>
              </a:spcAft>
              <a:buFont typeface="Raleway"/>
              <a:buChar char="●"/>
            </a:pPr>
            <a:r>
              <a:rPr lang="en-US" dirty="0" smtClean="0">
                <a:solidFill>
                  <a:schemeClr val="dk1"/>
                </a:solidFill>
              </a:rPr>
              <a:t>Write </a:t>
            </a:r>
            <a:r>
              <a:rPr lang="en-US" dirty="0">
                <a:solidFill>
                  <a:schemeClr val="dk1"/>
                </a:solidFill>
              </a:rPr>
              <a:t>some code</a:t>
            </a:r>
          </a:p>
          <a:p>
            <a:pPr marL="812579" indent="-406289">
              <a:spcAft>
                <a:spcPts val="1778"/>
              </a:spcAft>
              <a:buFont typeface="Raleway"/>
              <a:buChar char="●"/>
            </a:pPr>
            <a:r>
              <a:rPr lang="en-US" dirty="0">
                <a:solidFill>
                  <a:schemeClr val="dk1"/>
                </a:solidFill>
              </a:rPr>
              <a:t>Write and run </a:t>
            </a:r>
            <a:r>
              <a:rPr lang="en-US" dirty="0" smtClean="0">
                <a:solidFill>
                  <a:schemeClr val="dk1"/>
                </a:solidFill>
              </a:rPr>
              <a:t>more tests</a:t>
            </a:r>
            <a:endParaRPr lang="en-US" dirty="0">
              <a:solidFill>
                <a:schemeClr val="dk1"/>
              </a:solidFill>
            </a:endParaRPr>
          </a:p>
          <a:p>
            <a:pPr marL="812579" indent="-406289">
              <a:spcAft>
                <a:spcPts val="1778"/>
              </a:spcAft>
              <a:buFont typeface="Raleway"/>
              <a:buChar char="●"/>
            </a:pPr>
            <a:r>
              <a:rPr lang="en-US" dirty="0" smtClean="0">
                <a:solidFill>
                  <a:schemeClr val="dk1"/>
                </a:solidFill>
              </a:rPr>
              <a:t>Code review</a:t>
            </a:r>
          </a:p>
          <a:p>
            <a:pPr marL="812579" indent="-406289">
              <a:spcAft>
                <a:spcPts val="1778"/>
              </a:spcAft>
              <a:buFont typeface="Raleway"/>
              <a:buChar char="●"/>
            </a:pPr>
            <a:r>
              <a:rPr lang="en-US" dirty="0" smtClean="0">
                <a:solidFill>
                  <a:schemeClr val="dk1"/>
                </a:solidFill>
              </a:rPr>
              <a:t>Delivery pipeline to production</a:t>
            </a:r>
            <a:endParaRPr lang="en-US" dirty="0">
              <a:solidFill>
                <a:schemeClr val="dk1"/>
              </a:solidFill>
            </a:endParaRPr>
          </a:p>
          <a:p>
            <a:pPr marL="812579" indent="-406289">
              <a:spcAft>
                <a:spcPts val="1778"/>
              </a:spcAft>
              <a:buFont typeface="Raleway"/>
              <a:buChar char="●"/>
            </a:pPr>
            <a:r>
              <a:rPr lang="en-US" dirty="0" smtClean="0">
                <a:solidFill>
                  <a:schemeClr val="dk1"/>
                </a:solidFill>
              </a:rPr>
              <a:t>Lowered </a:t>
            </a:r>
            <a:r>
              <a:rPr lang="en-US" dirty="0">
                <a:solidFill>
                  <a:schemeClr val="dk1"/>
                </a:solidFill>
              </a:rPr>
              <a:t>chance of production failure</a:t>
            </a:r>
          </a:p>
        </p:txBody>
      </p:sp>
      <p:sp>
        <p:nvSpPr>
          <p:cNvPr id="656" name="Shape 656"/>
          <p:cNvSpPr txBox="1">
            <a:spLocks noGrp="1"/>
          </p:cNvSpPr>
          <p:nvPr>
            <p:ph type="title"/>
          </p:nvPr>
        </p:nvSpPr>
        <p:spPr>
          <a:xfrm>
            <a:off x="677336" y="609599"/>
            <a:ext cx="14901333" cy="738667"/>
          </a:xfrm>
          <a:prstGeom prst="rect">
            <a:avLst/>
          </a:prstGeom>
          <a:noFill/>
          <a:ln>
            <a:noFill/>
          </a:ln>
        </p:spPr>
        <p:txBody>
          <a:bodyPr lIns="0" tIns="0" rIns="0" bIns="0" anchor="t" anchorCtr="0">
            <a:noAutofit/>
          </a:bodyPr>
          <a:lstStyle/>
          <a:p>
            <a:pPr>
              <a:buClr>
                <a:schemeClr val="accent1"/>
              </a:buClr>
              <a:buSzPct val="25000"/>
            </a:pPr>
            <a:r>
              <a:rPr lang="en-US" sz="5300" i="0" u="none" strike="noStrike" cap="none" dirty="0" smtClean="0">
                <a:solidFill>
                  <a:schemeClr val="dk1"/>
                </a:solidFill>
              </a:rPr>
              <a:t>Test-driven </a:t>
            </a:r>
            <a:r>
              <a:rPr lang="en-US" sz="5300" i="0" u="none" strike="noStrike" cap="none" dirty="0">
                <a:solidFill>
                  <a:schemeClr val="dk1"/>
                </a:solidFill>
              </a:rPr>
              <a:t>Development</a:t>
            </a:r>
          </a:p>
        </p:txBody>
      </p:sp>
      <p:sp>
        <p:nvSpPr>
          <p:cNvPr id="657" name="Shape 657"/>
          <p:cNvSpPr/>
          <p:nvPr/>
        </p:nvSpPr>
        <p:spPr>
          <a:xfrm>
            <a:off x="11263822" y="258982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Add a test</a:t>
            </a:r>
          </a:p>
        </p:txBody>
      </p:sp>
      <p:sp>
        <p:nvSpPr>
          <p:cNvPr id="658" name="Shape 658"/>
          <p:cNvSpPr/>
          <p:nvPr/>
        </p:nvSpPr>
        <p:spPr>
          <a:xfrm>
            <a:off x="11263822" y="3889395"/>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sp>
        <p:nvSpPr>
          <p:cNvPr id="659" name="Shape 659"/>
          <p:cNvSpPr/>
          <p:nvPr/>
        </p:nvSpPr>
        <p:spPr>
          <a:xfrm>
            <a:off x="11263822" y="5188970"/>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Make a little change</a:t>
            </a:r>
          </a:p>
        </p:txBody>
      </p:sp>
      <p:sp>
        <p:nvSpPr>
          <p:cNvPr id="660" name="Shape 660"/>
          <p:cNvSpPr/>
          <p:nvPr/>
        </p:nvSpPr>
        <p:spPr>
          <a:xfrm>
            <a:off x="11263822" y="6488542"/>
            <a:ext cx="2676800" cy="626667"/>
          </a:xfrm>
          <a:prstGeom prst="rect">
            <a:avLst/>
          </a:prstGeom>
          <a:solidFill>
            <a:srgbClr val="E4E6E7"/>
          </a:solidFill>
          <a:ln>
            <a:noFill/>
          </a:ln>
        </p:spPr>
        <p:txBody>
          <a:bodyPr lIns="162489" tIns="162489" rIns="162489" bIns="162489" anchor="ctr" anchorCtr="0">
            <a:noAutofit/>
          </a:bodyPr>
          <a:lstStyle/>
          <a:p>
            <a:pPr algn="ctr" defTabSz="1625299" fontAlgn="auto">
              <a:spcBef>
                <a:spcPts val="0"/>
              </a:spcBef>
              <a:spcAft>
                <a:spcPts val="0"/>
              </a:spcAft>
            </a:pPr>
            <a:r>
              <a:rPr lang="en-US" sz="1800" kern="0">
                <a:solidFill>
                  <a:srgbClr val="000000"/>
                </a:solidFill>
                <a:latin typeface="Raleway"/>
                <a:ea typeface="Raleway"/>
                <a:cs typeface="Raleway"/>
                <a:sym typeface="Raleway"/>
              </a:rPr>
              <a:t>Run the tests</a:t>
            </a:r>
          </a:p>
        </p:txBody>
      </p:sp>
      <p:cxnSp>
        <p:nvCxnSpPr>
          <p:cNvPr id="661" name="Shape 661"/>
          <p:cNvCxnSpPr>
            <a:stCxn id="657" idx="2"/>
            <a:endCxn id="658" idx="0"/>
          </p:cNvCxnSpPr>
          <p:nvPr/>
        </p:nvCxnSpPr>
        <p:spPr>
          <a:xfrm>
            <a:off x="12602222" y="3216490"/>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662" name="Shape 662"/>
          <p:cNvCxnSpPr>
            <a:stCxn id="658" idx="2"/>
            <a:endCxn id="659" idx="0"/>
          </p:cNvCxnSpPr>
          <p:nvPr/>
        </p:nvCxnSpPr>
        <p:spPr>
          <a:xfrm>
            <a:off x="12602222" y="4516062"/>
            <a:ext cx="0" cy="673067"/>
          </a:xfrm>
          <a:prstGeom prst="straightConnector1">
            <a:avLst/>
          </a:prstGeom>
          <a:noFill/>
          <a:ln w="19050" cap="flat" cmpd="sng">
            <a:solidFill>
              <a:srgbClr val="CC0000"/>
            </a:solidFill>
            <a:prstDash val="solid"/>
            <a:round/>
            <a:headEnd type="none" w="lg" len="lg"/>
            <a:tailEnd type="triangle" w="lg" len="lg"/>
          </a:ln>
        </p:spPr>
      </p:cxnSp>
      <p:cxnSp>
        <p:nvCxnSpPr>
          <p:cNvPr id="663" name="Shape 663"/>
          <p:cNvCxnSpPr>
            <a:stCxn id="658" idx="1"/>
            <a:endCxn id="657" idx="1"/>
          </p:cNvCxnSpPr>
          <p:nvPr/>
        </p:nvCxnSpPr>
        <p:spPr>
          <a:xfrm rot="10800000" flipH="1">
            <a:off x="11263822" y="2902997"/>
            <a:ext cx="1067" cy="1299733"/>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664" name="Shape 664"/>
          <p:cNvCxnSpPr>
            <a:stCxn id="659" idx="2"/>
            <a:endCxn id="660" idx="0"/>
          </p:cNvCxnSpPr>
          <p:nvPr/>
        </p:nvCxnSpPr>
        <p:spPr>
          <a:xfrm>
            <a:off x="12602222" y="5815635"/>
            <a:ext cx="0" cy="673067"/>
          </a:xfrm>
          <a:prstGeom prst="straightConnector1">
            <a:avLst/>
          </a:prstGeom>
          <a:noFill/>
          <a:ln w="19050" cap="flat" cmpd="sng">
            <a:solidFill>
              <a:schemeClr val="accent2"/>
            </a:solidFill>
            <a:prstDash val="solid"/>
            <a:round/>
            <a:headEnd type="none" w="lg" len="lg"/>
            <a:tailEnd type="triangle" w="lg" len="lg"/>
          </a:ln>
        </p:spPr>
      </p:cxnSp>
      <p:cxnSp>
        <p:nvCxnSpPr>
          <p:cNvPr id="665" name="Shape 665"/>
          <p:cNvCxnSpPr>
            <a:stCxn id="660" idx="1"/>
            <a:endCxn id="659" idx="1"/>
          </p:cNvCxnSpPr>
          <p:nvPr/>
        </p:nvCxnSpPr>
        <p:spPr>
          <a:xfrm rot="10800000" flipH="1">
            <a:off x="11263822" y="5502142"/>
            <a:ext cx="1067" cy="1299733"/>
          </a:xfrm>
          <a:prstGeom prst="bentConnector3">
            <a:avLst>
              <a:gd name="adj1" fmla="val -39687500"/>
            </a:avLst>
          </a:prstGeom>
          <a:noFill/>
          <a:ln w="19050" cap="flat" cmpd="sng">
            <a:solidFill>
              <a:srgbClr val="CC0000"/>
            </a:solidFill>
            <a:prstDash val="solid"/>
            <a:round/>
            <a:headEnd type="none" w="lg" len="lg"/>
            <a:tailEnd type="triangle" w="lg" len="lg"/>
          </a:ln>
        </p:spPr>
      </p:cxnSp>
      <p:cxnSp>
        <p:nvCxnSpPr>
          <p:cNvPr id="666" name="Shape 666"/>
          <p:cNvCxnSpPr>
            <a:stCxn id="660" idx="3"/>
            <a:endCxn id="657" idx="3"/>
          </p:cNvCxnSpPr>
          <p:nvPr/>
        </p:nvCxnSpPr>
        <p:spPr>
          <a:xfrm rot="10800000" flipH="1">
            <a:off x="13940622" y="2903210"/>
            <a:ext cx="1067" cy="3898667"/>
          </a:xfrm>
          <a:prstGeom prst="bentConnector3">
            <a:avLst>
              <a:gd name="adj1" fmla="val 39687500"/>
            </a:avLst>
          </a:prstGeom>
          <a:noFill/>
          <a:ln w="19050" cap="flat" cmpd="sng">
            <a:solidFill>
              <a:srgbClr val="6AA84F"/>
            </a:solidFill>
            <a:prstDash val="solid"/>
            <a:round/>
            <a:headEnd type="none" w="lg" len="lg"/>
            <a:tailEnd type="triangle" w="lg" len="lg"/>
          </a:ln>
        </p:spPr>
      </p:cxnSp>
      <p:cxnSp>
        <p:nvCxnSpPr>
          <p:cNvPr id="667" name="Shape 667"/>
          <p:cNvCxnSpPr>
            <a:stCxn id="660" idx="2"/>
          </p:cNvCxnSpPr>
          <p:nvPr/>
        </p:nvCxnSpPr>
        <p:spPr>
          <a:xfrm>
            <a:off x="12602222" y="7115210"/>
            <a:ext cx="0" cy="673067"/>
          </a:xfrm>
          <a:prstGeom prst="straightConnector1">
            <a:avLst/>
          </a:prstGeom>
          <a:noFill/>
          <a:ln w="19050" cap="flat" cmpd="sng">
            <a:solidFill>
              <a:srgbClr val="6AA84F"/>
            </a:solidFill>
            <a:prstDash val="solid"/>
            <a:round/>
            <a:headEnd type="none" w="lg" len="lg"/>
            <a:tailEnd type="triangle" w="lg" len="lg"/>
          </a:ln>
        </p:spPr>
      </p:cxnSp>
      <p:sp>
        <p:nvSpPr>
          <p:cNvPr id="668" name="Shape 668"/>
          <p:cNvSpPr/>
          <p:nvPr/>
        </p:nvSpPr>
        <p:spPr>
          <a:xfrm>
            <a:off x="12489690" y="1752269"/>
            <a:ext cx="225067" cy="225067"/>
          </a:xfrm>
          <a:prstGeom prst="ellipse">
            <a:avLst/>
          </a:prstGeom>
          <a:solidFill>
            <a:schemeClr val="accent2"/>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cxnSp>
        <p:nvCxnSpPr>
          <p:cNvPr id="669" name="Shape 669"/>
          <p:cNvCxnSpPr>
            <a:stCxn id="668" idx="4"/>
            <a:endCxn id="657" idx="0"/>
          </p:cNvCxnSpPr>
          <p:nvPr/>
        </p:nvCxnSpPr>
        <p:spPr>
          <a:xfrm>
            <a:off x="12602222" y="1977333"/>
            <a:ext cx="0" cy="612267"/>
          </a:xfrm>
          <a:prstGeom prst="straightConnector1">
            <a:avLst/>
          </a:prstGeom>
          <a:noFill/>
          <a:ln w="19050" cap="flat" cmpd="sng">
            <a:solidFill>
              <a:schemeClr val="accent2"/>
            </a:solidFill>
            <a:prstDash val="solid"/>
            <a:round/>
            <a:headEnd type="none" w="lg" len="lg"/>
            <a:tailEnd type="triangle" w="lg" len="lg"/>
          </a:ln>
        </p:spPr>
      </p:cxnSp>
      <p:sp>
        <p:nvSpPr>
          <p:cNvPr id="670" name="Shape 670"/>
          <p:cNvSpPr/>
          <p:nvPr/>
        </p:nvSpPr>
        <p:spPr>
          <a:xfrm>
            <a:off x="12489690" y="7788090"/>
            <a:ext cx="225067" cy="225067"/>
          </a:xfrm>
          <a:prstGeom prst="ellipse">
            <a:avLst/>
          </a:prstGeom>
          <a:solidFill>
            <a:srgbClr val="6AA84F"/>
          </a:solidFill>
          <a:ln>
            <a:noFill/>
          </a:ln>
        </p:spPr>
        <p:txBody>
          <a:bodyPr lIns="162489" tIns="162489" rIns="162489" bIns="162489" anchor="ctr" anchorCtr="0">
            <a:noAutofit/>
          </a:bodyPr>
          <a:lstStyle/>
          <a:p>
            <a:pPr defTabSz="1625299" fontAlgn="auto">
              <a:spcBef>
                <a:spcPts val="0"/>
              </a:spcBef>
              <a:spcAft>
                <a:spcPts val="0"/>
              </a:spcAft>
            </a:pPr>
            <a:endParaRPr kern="0">
              <a:solidFill>
                <a:srgbClr val="000000"/>
              </a:solidFill>
              <a:latin typeface="Arial"/>
              <a:ea typeface="Arial"/>
              <a:cs typeface="Arial"/>
              <a:sym typeface="Arial"/>
            </a:endParaRPr>
          </a:p>
        </p:txBody>
      </p:sp>
      <p:sp>
        <p:nvSpPr>
          <p:cNvPr id="671" name="Shape 671"/>
          <p:cNvSpPr txBox="1"/>
          <p:nvPr/>
        </p:nvSpPr>
        <p:spPr>
          <a:xfrm>
            <a:off x="14326044" y="6178678"/>
            <a:ext cx="1824000" cy="6234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pPr>
            <a:r>
              <a:rPr lang="en-US" sz="1400" b="1" kern="0">
                <a:solidFill>
                  <a:srgbClr val="6AA84F"/>
                </a:solidFill>
                <a:latin typeface="Raleway"/>
                <a:ea typeface="Raleway"/>
                <a:cs typeface="Raleway"/>
                <a:sym typeface="Raleway"/>
              </a:rPr>
              <a:t>[development continues]</a:t>
            </a:r>
          </a:p>
        </p:txBody>
      </p:sp>
      <p:sp>
        <p:nvSpPr>
          <p:cNvPr id="672" name="Shape 672"/>
          <p:cNvSpPr txBox="1"/>
          <p:nvPr/>
        </p:nvSpPr>
        <p:spPr>
          <a:xfrm>
            <a:off x="10034133" y="6576801"/>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673" name="Shape 673"/>
          <p:cNvSpPr txBox="1"/>
          <p:nvPr/>
        </p:nvSpPr>
        <p:spPr>
          <a:xfrm>
            <a:off x="11757955" y="4613112"/>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CC0000"/>
                </a:solidFill>
                <a:latin typeface="Raleway"/>
                <a:ea typeface="Raleway"/>
                <a:cs typeface="Raleway"/>
                <a:sym typeface="Raleway"/>
              </a:rPr>
              <a:t>fail</a:t>
            </a:r>
          </a:p>
        </p:txBody>
      </p:sp>
      <p:sp>
        <p:nvSpPr>
          <p:cNvPr id="674" name="Shape 674"/>
          <p:cNvSpPr txBox="1"/>
          <p:nvPr/>
        </p:nvSpPr>
        <p:spPr>
          <a:xfrm>
            <a:off x="10034133" y="3977644"/>
            <a:ext cx="844267" cy="225067"/>
          </a:xfrm>
          <a:prstGeom prst="rect">
            <a:avLst/>
          </a:prstGeom>
          <a:noFill/>
          <a:ln>
            <a:noFill/>
          </a:ln>
        </p:spPr>
        <p:txBody>
          <a:bodyPr lIns="162489" tIns="162489" rIns="162489" bIns="162489" anchor="ctr" anchorCtr="0">
            <a:noAutofit/>
          </a:bodyPr>
          <a:lstStyle/>
          <a:p>
            <a:pPr algn="r" defTabSz="1625299" fontAlgn="auto">
              <a:spcBef>
                <a:spcPts val="0"/>
              </a:spcBef>
              <a:spcAft>
                <a:spcPts val="0"/>
              </a:spcAft>
            </a:pPr>
            <a:r>
              <a:rPr lang="en-US" sz="1800" kern="0">
                <a:solidFill>
                  <a:srgbClr val="6AA84F"/>
                </a:solidFill>
                <a:latin typeface="Raleway"/>
                <a:ea typeface="Raleway"/>
                <a:cs typeface="Raleway"/>
                <a:sym typeface="Raleway"/>
              </a:rPr>
              <a:t>pass</a:t>
            </a:r>
          </a:p>
        </p:txBody>
      </p:sp>
      <p:sp>
        <p:nvSpPr>
          <p:cNvPr id="675" name="Shape 675"/>
          <p:cNvSpPr txBox="1"/>
          <p:nvPr/>
        </p:nvSpPr>
        <p:spPr>
          <a:xfrm>
            <a:off x="12665830" y="7368665"/>
            <a:ext cx="2057067" cy="225067"/>
          </a:xfrm>
          <a:prstGeom prst="rect">
            <a:avLst/>
          </a:prstGeom>
          <a:noFill/>
          <a:ln>
            <a:noFill/>
          </a:ln>
        </p:spPr>
        <p:txBody>
          <a:bodyPr lIns="162489" tIns="162489" rIns="162489" bIns="162489" anchor="ctr" anchorCtr="0">
            <a:noAutofit/>
          </a:bodyPr>
          <a:lstStyle/>
          <a:p>
            <a:pPr defTabSz="1625299" fontAlgn="auto">
              <a:spcBef>
                <a:spcPts val="0"/>
              </a:spcBef>
              <a:spcAft>
                <a:spcPts val="0"/>
              </a:spcAft>
            </a:pPr>
            <a:r>
              <a:rPr lang="en-US" sz="1800" kern="0">
                <a:solidFill>
                  <a:srgbClr val="6AA84F"/>
                </a:solidFill>
                <a:latin typeface="Raleway"/>
                <a:ea typeface="Raleway"/>
                <a:cs typeface="Raleway"/>
                <a:sym typeface="Raleway"/>
              </a:rPr>
              <a:t>pass</a:t>
            </a:r>
          </a:p>
          <a:p>
            <a:pPr defTabSz="1625299" fontAlgn="auto">
              <a:spcBef>
                <a:spcPts val="0"/>
              </a:spcBef>
              <a:spcAft>
                <a:spcPts val="0"/>
              </a:spcAft>
              <a:buClr>
                <a:srgbClr val="000000"/>
              </a:buClr>
              <a:buSzPct val="137500"/>
            </a:pPr>
            <a:r>
              <a:rPr lang="en-US" sz="1400" b="1" kern="0">
                <a:solidFill>
                  <a:srgbClr val="6AA84F"/>
                </a:solidFill>
                <a:latin typeface="Raleway"/>
                <a:ea typeface="Raleway"/>
                <a:cs typeface="Raleway"/>
                <a:sym typeface="Raleway"/>
              </a:rPr>
              <a:t>[development stops]</a:t>
            </a:r>
          </a:p>
        </p:txBody>
      </p:sp>
    </p:spTree>
    <p:extLst>
      <p:ext uri="{BB962C8B-B14F-4D97-AF65-F5344CB8AC3E}">
        <p14:creationId xmlns:p14="http://schemas.microsoft.com/office/powerpoint/2010/main" val="23987838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10.xml><?xml version="1.0" encoding="utf-8"?>
<a:theme xmlns:a="http://schemas.openxmlformats.org/drawingml/2006/main" name="3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11.xml><?xml version="1.0" encoding="utf-8"?>
<a:theme xmlns:a="http://schemas.openxmlformats.org/drawingml/2006/main" name="4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12.xml><?xml version="1.0" encoding="utf-8"?>
<a:theme xmlns:a="http://schemas.openxmlformats.org/drawingml/2006/main" name="5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13.xml><?xml version="1.0" encoding="utf-8"?>
<a:theme xmlns:a="http://schemas.openxmlformats.org/drawingml/2006/main" name="2_Chef2015v2">
  <a:themeElements>
    <a:clrScheme name="InSpec">
      <a:dk1>
        <a:sysClr val="windowText" lastClr="000000"/>
      </a:dk1>
      <a:lt1>
        <a:sysClr val="window" lastClr="FFFFFF"/>
      </a:lt1>
      <a:dk2>
        <a:srgbClr val="2F3336"/>
      </a:dk2>
      <a:lt2>
        <a:srgbClr val="FFFFFF"/>
      </a:lt2>
      <a:accent1>
        <a:srgbClr val="4197B5"/>
      </a:accent1>
      <a:accent2>
        <a:srgbClr val="63CE99"/>
      </a:accent2>
      <a:accent3>
        <a:srgbClr val="5C6670"/>
      </a:accent3>
      <a:accent4>
        <a:srgbClr val="C3C6C8"/>
      </a:accent4>
      <a:accent5>
        <a:srgbClr val="F18B21"/>
      </a:accent5>
      <a:accent6>
        <a:srgbClr val="87B09A"/>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latin typeface="Gill Sans Light"/>
            <a:cs typeface="Gill Sans Light"/>
          </a:defRPr>
        </a:defPPr>
      </a:lstStyle>
      <a:style>
        <a:lnRef idx="1">
          <a:schemeClr val="accent4"/>
        </a:lnRef>
        <a:fillRef idx="3">
          <a:schemeClr val="accent4"/>
        </a:fillRef>
        <a:effectRef idx="2">
          <a:schemeClr val="accent4"/>
        </a:effectRef>
        <a:fontRef idx="minor">
          <a:schemeClr val="lt1"/>
        </a:fontRef>
      </a:style>
    </a:spDef>
    <a:lnDef>
      <a:spPr>
        <a:ln w="38100" cmpd="sng">
          <a:solidFill>
            <a:schemeClr val="accent1"/>
          </a:solidFill>
          <a:prstDash val="lgDash"/>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2400" dirty="0" smtClean="0">
            <a:solidFill>
              <a:schemeClr val="accent2"/>
            </a:solidFill>
            <a:latin typeface="Gill Sans Light"/>
            <a:cs typeface="Gill Sans Light"/>
          </a:defRPr>
        </a:defPPr>
      </a:lstStyle>
    </a:txDef>
  </a:objectDefaults>
  <a:extraClrSchemeLst/>
  <a:extLst>
    <a:ext uri="{05A4C25C-085E-4340-85A3-A5531E510DB2}">
      <thm15:themeFamily xmlns:thm15="http://schemas.microsoft.com/office/thememl/2012/main" xmlns="" name="Chef-Template-16x9-Blue.potx" id="{AEDCA41E-F161-4EBB-B511-A8687687A8DC}" vid="{64ECDA82-38C2-4FAD-B0A3-D276970F43D1}"/>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1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6.xml><?xml version="1.0" encoding="utf-8"?>
<a:theme xmlns:a="http://schemas.openxmlformats.org/drawingml/2006/main" name="1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7.xml><?xml version="1.0" encoding="utf-8"?>
<a:theme xmlns:a="http://schemas.openxmlformats.org/drawingml/2006/main" name="2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8.xml><?xml version="1.0" encoding="utf-8"?>
<a:theme xmlns:a="http://schemas.openxmlformats.org/drawingml/2006/main" name="2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9.xml><?xml version="1.0" encoding="utf-8"?>
<a:theme xmlns:a="http://schemas.openxmlformats.org/drawingml/2006/main" name="3_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1917</TotalTime>
  <Words>2101</Words>
  <Application>Microsoft Macintosh PowerPoint</Application>
  <PresentationFormat>Custom</PresentationFormat>
  <Paragraphs>407</Paragraphs>
  <Slides>31</Slides>
  <Notes>9</Notes>
  <HiddenSlides>0</HiddenSlides>
  <MMClips>0</MMClips>
  <ScaleCrop>false</ScaleCrop>
  <HeadingPairs>
    <vt:vector size="4" baseType="variant">
      <vt:variant>
        <vt:lpstr>Theme</vt:lpstr>
      </vt:variant>
      <vt:variant>
        <vt:i4>13</vt:i4>
      </vt:variant>
      <vt:variant>
        <vt:lpstr>Slide Titles</vt:lpstr>
      </vt:variant>
      <vt:variant>
        <vt:i4>31</vt:i4>
      </vt:variant>
    </vt:vector>
  </HeadingPairs>
  <TitlesOfParts>
    <vt:vector size="44" baseType="lpstr">
      <vt:lpstr>Base</vt:lpstr>
      <vt:lpstr>Interaction</vt:lpstr>
      <vt:lpstr>1_Chef template 2017</vt:lpstr>
      <vt:lpstr>2_Chef template 2017</vt:lpstr>
      <vt:lpstr>1_Base</vt:lpstr>
      <vt:lpstr>1_Interaction</vt:lpstr>
      <vt:lpstr>2_Base</vt:lpstr>
      <vt:lpstr>2_Interaction</vt:lpstr>
      <vt:lpstr>3_Base</vt:lpstr>
      <vt:lpstr>3_Interaction</vt:lpstr>
      <vt:lpstr>4_Base</vt:lpstr>
      <vt:lpstr>5_Base</vt:lpstr>
      <vt:lpstr>2_Chef2015v2</vt:lpstr>
      <vt:lpstr>InSpec for Integration Testing</vt:lpstr>
      <vt:lpstr>Simple Web Server Cookbook</vt:lpstr>
      <vt:lpstr>Create a directory for cookbooks</vt:lpstr>
      <vt:lpstr>Move into the directory for cookbooks</vt:lpstr>
      <vt:lpstr>Generate an apache cookbook</vt:lpstr>
      <vt:lpstr>Move into the apache cookbook’s directory</vt:lpstr>
      <vt:lpstr>Remember…</vt:lpstr>
      <vt:lpstr>Remember…</vt:lpstr>
      <vt:lpstr>Test-driven Development</vt:lpstr>
      <vt:lpstr>Software Testing and Why it Matters</vt:lpstr>
      <vt:lpstr>How do we write and test our intended change?</vt:lpstr>
      <vt:lpstr>What can delivery local do?</vt:lpstr>
      <vt:lpstr>PowerPoint Presentation</vt:lpstr>
      <vt:lpstr>Update the Kitchen Configuration</vt:lpstr>
      <vt:lpstr>Update the Kitchen Configuration</vt:lpstr>
      <vt:lpstr>Final .kitchen.yml</vt:lpstr>
      <vt:lpstr>List Kitchen Instances</vt:lpstr>
      <vt:lpstr>Run the integration tests</vt:lpstr>
      <vt:lpstr>Integration Testing – Add tests</vt:lpstr>
      <vt:lpstr>Resource:  package</vt:lpstr>
      <vt:lpstr>Resource:  service</vt:lpstr>
      <vt:lpstr>Resource:  port</vt:lpstr>
      <vt:lpstr>Run the Integration Test</vt:lpstr>
      <vt:lpstr>Integration Testing – Make a change</vt:lpstr>
      <vt:lpstr>Apply the change</vt:lpstr>
      <vt:lpstr>Run the Integration Test</vt:lpstr>
      <vt:lpstr>Integration Testing – Run the tests</vt:lpstr>
      <vt:lpstr>Simple Web Server Cookbook</vt:lpstr>
      <vt:lpstr>Software Testing and Why it Matters</vt:lpstr>
      <vt:lpstr>Additional Testing</vt:lpstr>
      <vt:lpstr>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275</cp:revision>
  <cp:lastPrinted>2017-01-25T22:54:33Z</cp:lastPrinted>
  <dcterms:created xsi:type="dcterms:W3CDTF">2015-11-10T15:58:30Z</dcterms:created>
  <dcterms:modified xsi:type="dcterms:W3CDTF">2017-03-02T16:13:30Z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