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sldIdLst>
    <p:sldId id="256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  <p:sldId id="261" r:id="rId14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56"/>
            <p14:sldId id="262"/>
            <p14:sldId id="263"/>
            <p14:sldId id="264"/>
            <p14:sldId id="265"/>
            <p14:sldId id="266"/>
            <p14:sldId id="267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656" y="-12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1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rive.google.com/open?id=0B2ERam6DMcPwQzVKclNNSHk0MFE&amp;authuser=0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Stuff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603" y="1796138"/>
            <a:ext cx="1989623" cy="183235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3918" y="1796138"/>
            <a:ext cx="1989623" cy="183235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78234" y="1796138"/>
            <a:ext cx="1989623" cy="183235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62549" y="1796138"/>
            <a:ext cx="1989623" cy="183235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6864" y="1796138"/>
            <a:ext cx="1989623" cy="183235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031180" y="1796138"/>
            <a:ext cx="1989623" cy="1832357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9602" y="3865893"/>
            <a:ext cx="4273939" cy="36723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/>
            <a:r>
              <a:rPr lang="en-US" sz="3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Font: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Please use Gill Sans Light</a:t>
            </a:r>
          </a:p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  <a:hlinkClick r:id="rId2"/>
              </a:rPr>
              <a:t>(available for download here)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78233" y="3865893"/>
            <a:ext cx="6558253" cy="3672385"/>
          </a:xfrm>
          <a:prstGeom prst="rect">
            <a:avLst/>
          </a:prstGeom>
          <a:solidFill>
            <a:srgbClr val="3897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</a:rPr>
              <a:t>When pasting graphics from another presentation, click the clipboard icon after pasting and select </a:t>
            </a: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SemiBold"/>
                <a:cs typeface="Gill Sans SemiBold"/>
              </a:rPr>
              <a:t>“Keep Source Formatting”</a:t>
            </a:r>
          </a:p>
        </p:txBody>
      </p:sp>
      <p:pic>
        <p:nvPicPr>
          <p:cNvPr id="19" name="Picture 18" descr="Screen Shot 2015-04-20 at 2.22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41" y="4592773"/>
            <a:ext cx="431800" cy="431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1593" y="1358559"/>
            <a:ext cx="16760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Brand Colors:</a:t>
            </a:r>
          </a:p>
        </p:txBody>
      </p:sp>
    </p:spTree>
    <p:extLst>
      <p:ext uri="{BB962C8B-B14F-4D97-AF65-F5344CB8AC3E}">
        <p14:creationId xmlns:p14="http://schemas.microsoft.com/office/powerpoint/2010/main" val="35584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chef-client without a </a:t>
            </a:r>
            <a:r>
              <a:rPr lang="en-US" dirty="0" err="1" smtClean="0"/>
              <a:t>runlist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Look, there’s a profiles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the audit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Bullet One</a:t>
            </a:r>
          </a:p>
          <a:p>
            <a:pPr lvl="1"/>
            <a:r>
              <a:rPr lang="en-US" dirty="0" smtClean="0"/>
              <a:t>Bullet Two</a:t>
            </a:r>
          </a:p>
          <a:p>
            <a:pPr lvl="2"/>
            <a:r>
              <a:rPr lang="en-US" dirty="0" smtClean="0"/>
              <a:t>Bullet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868" y="2246695"/>
            <a:ext cx="9875520" cy="1203795"/>
          </a:xfrm>
        </p:spPr>
        <p:txBody>
          <a:bodyPr/>
          <a:lstStyle/>
          <a:p>
            <a:r>
              <a:rPr lang="en-US" dirty="0" smtClean="0"/>
              <a:t>Non-bullet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868" y="3106028"/>
            <a:ext cx="9875520" cy="504709"/>
          </a:xfrm>
        </p:spPr>
        <p:txBody>
          <a:bodyPr/>
          <a:lstStyle/>
          <a:p>
            <a:r>
              <a:rPr lang="en-US" dirty="0" smtClean="0"/>
              <a:t>Non-bullet 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230</TotalTime>
  <Words>84</Words>
  <Application>Microsoft Macintosh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chef2016full</vt:lpstr>
      <vt:lpstr>1_Chef2015v2</vt:lpstr>
      <vt:lpstr>2_Chef2015v2</vt:lpstr>
      <vt:lpstr>Continuous Compliance</vt:lpstr>
      <vt:lpstr>Go home</vt:lpstr>
      <vt:lpstr>Run chef-client without a runlist</vt:lpstr>
      <vt:lpstr>Look, there’s a profiles directory</vt:lpstr>
      <vt:lpstr>Run with the audit cookbook</vt:lpstr>
      <vt:lpstr>Login to automate</vt:lpstr>
      <vt:lpstr>See failure</vt:lpstr>
      <vt:lpstr>Slide title</vt:lpstr>
      <vt:lpstr>Non-bullet Slide</vt:lpstr>
      <vt:lpstr>Helpful Stuff</vt:lpstr>
      <vt:lpstr>PowerPoint Presentation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17</cp:revision>
  <dcterms:created xsi:type="dcterms:W3CDTF">2015-04-20T20:56:17Z</dcterms:created>
  <dcterms:modified xsi:type="dcterms:W3CDTF">2017-03-02T10:31:33Z</dcterms:modified>
</cp:coreProperties>
</file>