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sldIdLst>
    <p:sldId id="256" r:id="rId4"/>
    <p:sldId id="262" r:id="rId5"/>
    <p:sldId id="263" r:id="rId6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5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656" y="-12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7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 Automation with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of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Compliance as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Lab access</a:t>
            </a:r>
          </a:p>
          <a:p>
            <a:r>
              <a:rPr lang="en-US" dirty="0" err="1" smtClean="0"/>
              <a:t>InSpec</a:t>
            </a:r>
            <a:r>
              <a:rPr lang="en-US" dirty="0" smtClean="0"/>
              <a:t> Command Line Interface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Continuous Compliance</a:t>
            </a:r>
          </a:p>
          <a:p>
            <a:r>
              <a:rPr lang="en-US" dirty="0" smtClean="0"/>
              <a:t>Further Resources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2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http://community</a:t>
            </a:r>
            <a:r>
              <a:rPr lang="en-US" dirty="0"/>
              <a:t>-</a:t>
            </a:r>
            <a:r>
              <a:rPr lang="en-US" dirty="0" err="1"/>
              <a:t>slack.chef.io</a:t>
            </a:r>
            <a:endParaRPr lang="en-US" dirty="0"/>
          </a:p>
        </p:txBody>
      </p:sp>
      <p:pic>
        <p:nvPicPr>
          <p:cNvPr id="7" name="Shape 107"/>
          <p:cNvPicPr preferRelativeResize="0">
            <a:picLocks noGrp="1"/>
          </p:cNvPicPr>
          <p:nvPr>
            <p:ph type="media" sz="quarter" idx="4294967295"/>
          </p:nvPr>
        </p:nvPicPr>
        <p:blipFill rotWithShape="1">
          <a:blip r:embed="rId2">
            <a:alphaModFix/>
          </a:blip>
          <a:srcRect l="-89327" r="-89327"/>
          <a:stretch/>
        </p:blipFill>
        <p:spPr>
          <a:xfrm>
            <a:off x="0" y="1670050"/>
            <a:ext cx="13408025" cy="4811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258</TotalTime>
  <Words>33</Words>
  <Application>Microsoft Macintosh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chef2016full</vt:lpstr>
      <vt:lpstr>1_Chef2015v2</vt:lpstr>
      <vt:lpstr>2_Chef2015v2</vt:lpstr>
      <vt:lpstr>Compliance Automation with InSpec</vt:lpstr>
      <vt:lpstr>Agenda</vt:lpstr>
      <vt:lpstr>http://community-slack.chef.io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16</cp:revision>
  <dcterms:created xsi:type="dcterms:W3CDTF">2015-04-20T20:56:17Z</dcterms:created>
  <dcterms:modified xsi:type="dcterms:W3CDTF">2017-03-02T10:42:24Z</dcterms:modified>
</cp:coreProperties>
</file>