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mp4" ContentType="video/unknown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70" r:id="rId5"/>
    <p:sldMasterId id="2147483885" r:id="rId6"/>
  </p:sldMasterIdLst>
  <p:notesMasterIdLst>
    <p:notesMasterId r:id="rId21"/>
  </p:notesMasterIdLst>
  <p:handoutMasterIdLst>
    <p:handoutMasterId r:id="rId22"/>
  </p:handoutMasterIdLst>
  <p:sldIdLst>
    <p:sldId id="410" r:id="rId7"/>
    <p:sldId id="292" r:id="rId8"/>
    <p:sldId id="293" r:id="rId9"/>
    <p:sldId id="294" r:id="rId10"/>
    <p:sldId id="295" r:id="rId11"/>
    <p:sldId id="296" r:id="rId12"/>
    <p:sldId id="297" r:id="rId13"/>
    <p:sldId id="298" r:id="rId14"/>
    <p:sldId id="299" r:id="rId15"/>
    <p:sldId id="300" r:id="rId16"/>
    <p:sldId id="301" r:id="rId17"/>
    <p:sldId id="302" r:id="rId18"/>
    <p:sldId id="303" r:id="rId19"/>
    <p:sldId id="304" r:id="rId20"/>
  </p:sldIdLst>
  <p:sldSz cx="16256000" cy="9144000"/>
  <p:notesSz cx="6858000" cy="9144000"/>
  <p:defaultTextStyle>
    <a:defPPr>
      <a:defRPr lang="en-US"/>
    </a:defPPr>
    <a:lvl1pPr algn="l" defTabSz="1217387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607899" indent="-150784" algn="l" defTabSz="1217387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1217387" indent="-303157" algn="l" defTabSz="1217387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826875" indent="-455530" algn="l" defTabSz="1217387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2436361" indent="-607899" algn="l" defTabSz="1217387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5578" algn="l" defTabSz="457117" rtl="0" eaLnBrk="1" latinLnBrk="0" hangingPunct="1">
      <a:defRPr sz="2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2696" algn="l" defTabSz="457117" rtl="0" eaLnBrk="1" latinLnBrk="0" hangingPunct="1">
      <a:defRPr sz="2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199808" algn="l" defTabSz="457117" rtl="0" eaLnBrk="1" latinLnBrk="0" hangingPunct="1">
      <a:defRPr sz="2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6923" algn="l" defTabSz="457117" rtl="0" eaLnBrk="1" latinLnBrk="0" hangingPunct="1">
      <a:defRPr sz="2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894">
          <p15:clr>
            <a:srgbClr val="A4A3A4"/>
          </p15:clr>
        </p15:guide>
        <p15:guide id="2" pos="912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dy Paroff" initials="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0F0"/>
    <a:srgbClr val="7D868C"/>
    <a:srgbClr val="808000"/>
    <a:srgbClr val="408000"/>
    <a:srgbClr val="108001"/>
    <a:srgbClr val="CBCFD1"/>
    <a:srgbClr val="015068"/>
    <a:srgbClr val="0885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33" autoAdjust="0"/>
    <p:restoredTop sz="93503" autoAdjust="0"/>
  </p:normalViewPr>
  <p:slideViewPr>
    <p:cSldViewPr snapToGrid="0">
      <p:cViewPr varScale="1">
        <p:scale>
          <a:sx n="74" d="100"/>
          <a:sy n="74" d="100"/>
        </p:scale>
        <p:origin x="-112" y="-296"/>
      </p:cViewPr>
      <p:guideLst>
        <p:guide orient="horz" pos="894"/>
        <p:guide pos="9120"/>
      </p:guideLst>
    </p:cSldViewPr>
  </p:slideViewPr>
  <p:outlineViewPr>
    <p:cViewPr>
      <p:scale>
        <a:sx n="33" d="100"/>
        <a:sy n="33" d="100"/>
      </p:scale>
      <p:origin x="0" y="-18712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43" d="100"/>
          <a:sy n="43" d="100"/>
        </p:scale>
        <p:origin x="2308" y="5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3.xml"/><Relationship Id="rId20" Type="http://schemas.openxmlformats.org/officeDocument/2006/relationships/slide" Target="slides/slide14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interSettings" Target="printerSettings/printerSettings1.bin"/><Relationship Id="rId24" Type="http://schemas.openxmlformats.org/officeDocument/2006/relationships/commentAuthors" Target="commentAuthors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customXml" Target="../customXml/item4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1200" dirty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4CB1577-BF96-2D40-B4CA-2BF6DA80CBA7}" type="datetime1">
              <a:rPr lang="en-CA"/>
              <a:pPr>
                <a:defRPr/>
              </a:pPr>
              <a:t>1/26/17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62484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900" dirty="0" smtClean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248400" y="8685213"/>
            <a:ext cx="60801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A35AAA1-4075-DF47-A6D2-754791F9B6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644832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72FDBE47-C34F-CF4A-9709-1411AD5B3286}" type="datetime1">
              <a:rPr lang="en-CA"/>
              <a:pPr>
                <a:defRPr/>
              </a:pPr>
              <a:t>1/26/17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172200" y="8685213"/>
            <a:ext cx="68421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DC3734AA-3150-D947-AC52-2F5DF48BFCD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1200" dirty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62484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900" dirty="0" smtClean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357794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defTabSz="1217387" rtl="0" fontAlgn="base">
      <a:lnSpc>
        <a:spcPct val="90000"/>
      </a:lnSpc>
      <a:spcBef>
        <a:spcPct val="30000"/>
      </a:spcBef>
      <a:spcAft>
        <a:spcPts val="45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Arial" panose="020B0604020202020204" pitchFamily="34" charset="0"/>
      </a:defRPr>
    </a:lvl1pPr>
    <a:lvl2pPr marL="282523" indent="-139671" algn="l" defTabSz="1217387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2pPr>
    <a:lvl3pPr marL="436481" indent="-152371" algn="l" defTabSz="1217387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3pPr>
    <a:lvl4pPr marL="642819" indent="-195225" algn="l" defTabSz="1217387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4pPr>
    <a:lvl5pPr marL="819000" indent="-152371" algn="l" defTabSz="1217387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5pPr>
    <a:lvl6pPr marL="3047238" algn="l" defTabSz="121889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686" algn="l" defTabSz="121889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133" algn="l" defTabSz="121889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581" algn="l" defTabSz="121889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72" name="Shape 4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71450" marR="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-"/>
            </a:pPr>
            <a:r>
              <a:rPr lang="en-US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Automation Framework: Infrastructure becomes as versionable, testable, and repeatable as application code.</a:t>
            </a:r>
          </a:p>
          <a:p>
            <a:pPr marL="171450" marR="0" lvl="0" indent="-171450" algn="l" rtl="0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-"/>
            </a:pPr>
            <a:r>
              <a:rPr lang="en-US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don’t want the experience to feel like “Linux on windows”</a:t>
            </a:r>
          </a:p>
          <a:p>
            <a:pPr marL="171450" marR="0" lvl="0" indent="-171450" algn="l" rtl="0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lnSpc>
                <a:spcPct val="90000"/>
              </a:lnSpc>
              <a:spcBef>
                <a:spcPts val="333"/>
              </a:spcBef>
              <a:spcAft>
                <a:spcPts val="333"/>
              </a:spcAft>
              <a:buClr>
                <a:schemeClr val="dk1"/>
              </a:buClr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Shape 473"/>
          <p:cNvSpPr txBox="1">
            <a:spLocks noGrp="1"/>
          </p:cNvSpPr>
          <p:nvPr>
            <p:ph type="sldNum" idx="12"/>
          </p:nvPr>
        </p:nvSpPr>
        <p:spPr>
          <a:xfrm>
            <a:off x="6172198" y="8685213"/>
            <a:ext cx="6843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>
              <a:buSzPct val="25000"/>
            </a:pPr>
            <a:fld id="{00000000-1234-1234-1234-123412341234}" type="slidenum">
              <a:rPr lang="en-US">
                <a:solidFill>
                  <a:prstClr val="black"/>
                </a:solidFill>
              </a:rPr>
              <a:pPr>
                <a:buSzPct val="25000"/>
              </a:pPr>
              <a:t>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74" name="Shape 474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75" name="Shape 475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62484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endParaRPr sz="9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Static screen shot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699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Shape 4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Shape 4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Shape 6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50" name="Shape 6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1" name="Shape 651"/>
          <p:cNvSpPr txBox="1">
            <a:spLocks noGrp="1"/>
          </p:cNvSpPr>
          <p:nvPr>
            <p:ph type="sldNum" idx="12"/>
          </p:nvPr>
        </p:nvSpPr>
        <p:spPr>
          <a:xfrm>
            <a:off x="6172198" y="8685213"/>
            <a:ext cx="6843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>
              <a:buSzPct val="25000"/>
            </a:pPr>
            <a:fld id="{00000000-1234-1234-1234-123412341234}" type="slidenum">
              <a:rPr lang="en-US">
                <a:solidFill>
                  <a:prstClr val="black"/>
                </a:solidFill>
              </a:rPr>
              <a:pPr>
                <a:buSzPct val="25000"/>
              </a:pPr>
              <a:t>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52" name="Shape 652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53" name="Shape 653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62484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endParaRPr sz="9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Shape 6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8" name="Shape 6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Shape 71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720" name="Shape 72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Auto-playing video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8328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Static</a:t>
            </a:r>
            <a:r>
              <a:rPr lang="en-US" baseline="0" dirty="0" smtClean="0"/>
              <a:t> screen shot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8129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Auto-playing video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419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Auto-playing video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370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Bullets">
    <p:bg>
      <p:bgPr>
        <a:solidFill>
          <a:schemeClr val="lt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677336" y="609596"/>
            <a:ext cx="9243733" cy="738667"/>
          </a:xfrm>
          <a:prstGeom prst="rect">
            <a:avLst/>
          </a:prstGeom>
          <a:noFill/>
          <a:ln>
            <a:noFill/>
          </a:ln>
        </p:spPr>
        <p:txBody>
          <a:bodyPr lIns="121883" tIns="121883" rIns="121883" bIns="121883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Raleway"/>
              <a:buNone/>
              <a:defRPr sz="53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buFont typeface="Arial"/>
              <a:buNone/>
              <a:defRPr sz="2600"/>
            </a:lvl2pPr>
            <a:lvl3pPr lvl="2" indent="0" rtl="0">
              <a:spcBef>
                <a:spcPts val="0"/>
              </a:spcBef>
              <a:buFont typeface="Arial"/>
              <a:buNone/>
              <a:defRPr sz="2600"/>
            </a:lvl3pPr>
            <a:lvl4pPr lvl="3" indent="0" rtl="0">
              <a:spcBef>
                <a:spcPts val="0"/>
              </a:spcBef>
              <a:buFont typeface="Arial"/>
              <a:buNone/>
              <a:defRPr sz="2600"/>
            </a:lvl4pPr>
            <a:lvl5pPr lvl="4" indent="0" rtl="0">
              <a:spcBef>
                <a:spcPts val="0"/>
              </a:spcBef>
              <a:buFont typeface="Arial"/>
              <a:buNone/>
              <a:defRPr sz="2600"/>
            </a:lvl5pPr>
            <a:lvl6pPr lvl="5" indent="0" rtl="0">
              <a:spcBef>
                <a:spcPts val="0"/>
              </a:spcBef>
              <a:buFont typeface="Arial"/>
              <a:buNone/>
              <a:defRPr sz="2600"/>
            </a:lvl6pPr>
            <a:lvl7pPr lvl="6" indent="0" rtl="0">
              <a:spcBef>
                <a:spcPts val="0"/>
              </a:spcBef>
              <a:buFont typeface="Arial"/>
              <a:buNone/>
              <a:defRPr sz="2600"/>
            </a:lvl7pPr>
            <a:lvl8pPr lvl="7" indent="0" rtl="0">
              <a:spcBef>
                <a:spcPts val="0"/>
              </a:spcBef>
              <a:buFont typeface="Arial"/>
              <a:buNone/>
              <a:defRPr sz="2600"/>
            </a:lvl8pPr>
            <a:lvl9pPr lvl="8" indent="0" rtl="0">
              <a:spcBef>
                <a:spcPts val="0"/>
              </a:spcBef>
              <a:buFont typeface="Arial"/>
              <a:buNone/>
              <a:defRPr sz="2600"/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77336" y="2438400"/>
            <a:ext cx="9243733" cy="5346133"/>
          </a:xfrm>
          <a:prstGeom prst="rect">
            <a:avLst/>
          </a:prstGeom>
          <a:noFill/>
          <a:ln>
            <a:noFill/>
          </a:ln>
        </p:spPr>
        <p:txBody>
          <a:bodyPr lIns="121883" tIns="121883" rIns="121883" bIns="121883" anchor="t" anchorCtr="0"/>
          <a:lstStyle>
            <a:lvl1pPr marL="0" marR="0" lvl="0" indent="0" algn="l" rtl="0">
              <a:lnSpc>
                <a:spcPct val="90000"/>
              </a:lnSpc>
              <a:spcBef>
                <a:spcPts val="889"/>
              </a:spcBef>
              <a:spcAft>
                <a:spcPts val="889"/>
              </a:spcAft>
              <a:buClr>
                <a:schemeClr val="accent1"/>
              </a:buClr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0" marR="0" lvl="1" indent="0" algn="l" rtl="0">
              <a:lnSpc>
                <a:spcPct val="90000"/>
              </a:lnSpc>
              <a:spcBef>
                <a:spcPts val="889"/>
              </a:spcBef>
              <a:spcAft>
                <a:spcPts val="889"/>
              </a:spcAft>
              <a:buClr>
                <a:schemeClr val="accent2"/>
              </a:buClr>
              <a:buFont typeface="Arial"/>
              <a:buNone/>
              <a:defRPr sz="26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225727" marR="0" lvl="2" indent="0" algn="l" rtl="0">
              <a:lnSpc>
                <a:spcPct val="90000"/>
              </a:lnSpc>
              <a:spcBef>
                <a:spcPts val="889"/>
              </a:spcBef>
              <a:spcAft>
                <a:spcPts val="889"/>
              </a:spcAft>
              <a:buClr>
                <a:schemeClr val="accent2"/>
              </a:buClr>
              <a:buSzPct val="91666"/>
              <a:buFont typeface="Noto Sans Symbols"/>
              <a:buChar char="▪"/>
              <a:defRPr sz="21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451453" marR="0" lvl="3" indent="-45145" algn="l" rtl="0">
              <a:lnSpc>
                <a:spcPct val="90000"/>
              </a:lnSpc>
              <a:spcBef>
                <a:spcPts val="889"/>
              </a:spcBef>
              <a:spcAft>
                <a:spcPts val="889"/>
              </a:spcAft>
              <a:buClr>
                <a:schemeClr val="accent2"/>
              </a:buClr>
              <a:buSzPct val="81818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677179" marR="0" lvl="4" indent="-45145" algn="l" rtl="0">
              <a:lnSpc>
                <a:spcPct val="90000"/>
              </a:lnSpc>
              <a:spcBef>
                <a:spcPts val="889"/>
              </a:spcBef>
              <a:spcAft>
                <a:spcPts val="889"/>
              </a:spcAft>
              <a:buClr>
                <a:schemeClr val="accent2"/>
              </a:buClr>
              <a:buSzPct val="81818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3340749" marR="0" lvl="5" indent="22576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950209" marR="0" lvl="6" indent="22576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4559670" marR="0" lvl="7" indent="22576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5169131" marR="0" lvl="8" indent="22576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95" name="Shape 95"/>
          <p:cNvSpPr/>
          <p:nvPr/>
        </p:nvSpPr>
        <p:spPr>
          <a:xfrm>
            <a:off x="9920853" y="649"/>
            <a:ext cx="6334932" cy="914293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597465" tIns="2270413" rIns="121883" bIns="60922" anchor="t" anchorCtr="0">
            <a:noAutofit/>
          </a:bodyPr>
          <a:lstStyle/>
          <a:p>
            <a:pPr defTabSz="914234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aleway"/>
              <a:buNone/>
            </a:pPr>
            <a:endParaRPr sz="1800" kern="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2565614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s">
    <p:bg>
      <p:bgPr>
        <a:solidFill>
          <a:schemeClr val="lt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677336" y="609596"/>
            <a:ext cx="14901333" cy="738667"/>
          </a:xfrm>
          <a:prstGeom prst="rect">
            <a:avLst/>
          </a:prstGeom>
          <a:noFill/>
          <a:ln>
            <a:noFill/>
          </a:ln>
        </p:spPr>
        <p:txBody>
          <a:bodyPr lIns="121883" tIns="121883" rIns="121883" bIns="121883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Raleway"/>
              <a:buNone/>
              <a:defRPr sz="53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buFont typeface="Arial"/>
              <a:buNone/>
              <a:defRPr sz="2600"/>
            </a:lvl2pPr>
            <a:lvl3pPr lvl="2" indent="0" rtl="0">
              <a:spcBef>
                <a:spcPts val="0"/>
              </a:spcBef>
              <a:buFont typeface="Arial"/>
              <a:buNone/>
              <a:defRPr sz="2600"/>
            </a:lvl3pPr>
            <a:lvl4pPr lvl="3" indent="0" rtl="0">
              <a:spcBef>
                <a:spcPts val="0"/>
              </a:spcBef>
              <a:buFont typeface="Arial"/>
              <a:buNone/>
              <a:defRPr sz="2600"/>
            </a:lvl4pPr>
            <a:lvl5pPr lvl="4" indent="0" rtl="0">
              <a:spcBef>
                <a:spcPts val="0"/>
              </a:spcBef>
              <a:buFont typeface="Arial"/>
              <a:buNone/>
              <a:defRPr sz="2600"/>
            </a:lvl5pPr>
            <a:lvl6pPr lvl="5" indent="0" rtl="0">
              <a:spcBef>
                <a:spcPts val="0"/>
              </a:spcBef>
              <a:buFont typeface="Arial"/>
              <a:buNone/>
              <a:defRPr sz="2600"/>
            </a:lvl6pPr>
            <a:lvl7pPr lvl="6" indent="0" rtl="0">
              <a:spcBef>
                <a:spcPts val="0"/>
              </a:spcBef>
              <a:buFont typeface="Arial"/>
              <a:buNone/>
              <a:defRPr sz="2600"/>
            </a:lvl7pPr>
            <a:lvl8pPr lvl="7" indent="0" rtl="0">
              <a:spcBef>
                <a:spcPts val="0"/>
              </a:spcBef>
              <a:buFont typeface="Arial"/>
              <a:buNone/>
              <a:defRPr sz="2600"/>
            </a:lvl8pPr>
            <a:lvl9pPr lvl="8" indent="0" rtl="0">
              <a:spcBef>
                <a:spcPts val="0"/>
              </a:spcBef>
              <a:buFont typeface="Arial"/>
              <a:buNone/>
              <a:defRPr sz="2600"/>
            </a:lvl9pPr>
          </a:lstStyle>
          <a:p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77333" y="2438400"/>
            <a:ext cx="14898667" cy="5346133"/>
          </a:xfrm>
          <a:prstGeom prst="rect">
            <a:avLst/>
          </a:prstGeom>
          <a:noFill/>
          <a:ln>
            <a:noFill/>
          </a:ln>
        </p:spPr>
        <p:txBody>
          <a:bodyPr lIns="121883" tIns="121883" rIns="121883" bIns="121883" anchor="t" anchorCtr="0"/>
          <a:lstStyle>
            <a:lvl1pPr marL="0" marR="0" lvl="0" indent="0" algn="l" rtl="0">
              <a:lnSpc>
                <a:spcPct val="90000"/>
              </a:lnSpc>
              <a:spcBef>
                <a:spcPts val="889"/>
              </a:spcBef>
              <a:spcAft>
                <a:spcPts val="889"/>
              </a:spcAft>
              <a:buClr>
                <a:schemeClr val="accent1"/>
              </a:buClr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0" marR="0" lvl="1" indent="0" algn="l" rtl="0">
              <a:lnSpc>
                <a:spcPct val="90000"/>
              </a:lnSpc>
              <a:spcBef>
                <a:spcPts val="889"/>
              </a:spcBef>
              <a:spcAft>
                <a:spcPts val="889"/>
              </a:spcAft>
              <a:buClr>
                <a:schemeClr val="accent2"/>
              </a:buClr>
              <a:buFont typeface="Arial"/>
              <a:buNone/>
              <a:defRPr sz="26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225727" marR="0" lvl="2" indent="0" algn="l" rtl="0">
              <a:lnSpc>
                <a:spcPct val="90000"/>
              </a:lnSpc>
              <a:spcBef>
                <a:spcPts val="889"/>
              </a:spcBef>
              <a:spcAft>
                <a:spcPts val="889"/>
              </a:spcAft>
              <a:buClr>
                <a:schemeClr val="accent2"/>
              </a:buClr>
              <a:buSzPct val="91666"/>
              <a:buFont typeface="Noto Sans Symbols"/>
              <a:buChar char="▪"/>
              <a:defRPr sz="21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451453" marR="0" lvl="3" indent="-45145" algn="l" rtl="0">
              <a:lnSpc>
                <a:spcPct val="90000"/>
              </a:lnSpc>
              <a:spcBef>
                <a:spcPts val="889"/>
              </a:spcBef>
              <a:spcAft>
                <a:spcPts val="889"/>
              </a:spcAft>
              <a:buClr>
                <a:schemeClr val="accent2"/>
              </a:buClr>
              <a:buSzPct val="81818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677179" marR="0" lvl="4" indent="-45145" algn="l" rtl="0">
              <a:lnSpc>
                <a:spcPct val="90000"/>
              </a:lnSpc>
              <a:spcBef>
                <a:spcPts val="889"/>
              </a:spcBef>
              <a:spcAft>
                <a:spcPts val="889"/>
              </a:spcAft>
              <a:buClr>
                <a:schemeClr val="accent2"/>
              </a:buClr>
              <a:buSzPct val="81818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3340749" marR="0" lvl="5" indent="22576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950209" marR="0" lvl="6" indent="22576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4559670" marR="0" lvl="7" indent="22576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5169131" marR="0" lvl="8" indent="22576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pic>
        <p:nvPicPr>
          <p:cNvPr id="116" name="Shape 116"/>
          <p:cNvPicPr preferRelativeResize="0"/>
          <p:nvPr/>
        </p:nvPicPr>
        <p:blipFill rotWithShape="1">
          <a:blip r:embed="rId2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605556" y="141777"/>
            <a:ext cx="542400" cy="5365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97088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s"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title"/>
          </p:nvPr>
        </p:nvSpPr>
        <p:spPr>
          <a:xfrm>
            <a:off x="677336" y="609599"/>
            <a:ext cx="14901333" cy="738667"/>
          </a:xfrm>
          <a:prstGeom prst="rect">
            <a:avLst/>
          </a:prstGeom>
          <a:noFill/>
          <a:ln>
            <a:noFill/>
          </a:ln>
        </p:spPr>
        <p:txBody>
          <a:bodyPr lIns="121883" tIns="121883" rIns="121883" bIns="121883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accent2"/>
              </a:buClr>
              <a:buNone/>
              <a:defRPr sz="5300" b="0" i="0" u="none" strike="noStrike" cap="none">
                <a:solidFill>
                  <a:schemeClr val="accent2"/>
                </a:solidFill>
              </a:defRPr>
            </a:lvl1pPr>
            <a:lvl2pPr lvl="1" indent="0" rtl="0">
              <a:spcBef>
                <a:spcPts val="0"/>
              </a:spcBef>
              <a:buSzPct val="100000"/>
              <a:buFont typeface="Raleway"/>
              <a:buNone/>
              <a:defRPr sz="5300">
                <a:latin typeface="Raleway"/>
                <a:ea typeface="Raleway"/>
                <a:cs typeface="Raleway"/>
                <a:sym typeface="Raleway"/>
              </a:defRPr>
            </a:lvl2pPr>
            <a:lvl3pPr lvl="2" indent="0" rtl="0">
              <a:spcBef>
                <a:spcPts val="0"/>
              </a:spcBef>
              <a:buSzPct val="100000"/>
              <a:buFont typeface="Raleway"/>
              <a:buNone/>
              <a:defRPr sz="5300">
                <a:latin typeface="Raleway"/>
                <a:ea typeface="Raleway"/>
                <a:cs typeface="Raleway"/>
                <a:sym typeface="Raleway"/>
              </a:defRPr>
            </a:lvl3pPr>
            <a:lvl4pPr lvl="3" indent="0" rtl="0">
              <a:spcBef>
                <a:spcPts val="0"/>
              </a:spcBef>
              <a:buSzPct val="100000"/>
              <a:buFont typeface="Raleway"/>
              <a:buNone/>
              <a:defRPr sz="5300">
                <a:latin typeface="Raleway"/>
                <a:ea typeface="Raleway"/>
                <a:cs typeface="Raleway"/>
                <a:sym typeface="Raleway"/>
              </a:defRPr>
            </a:lvl4pPr>
            <a:lvl5pPr lvl="4" indent="0" rtl="0">
              <a:spcBef>
                <a:spcPts val="0"/>
              </a:spcBef>
              <a:buSzPct val="100000"/>
              <a:buFont typeface="Raleway"/>
              <a:buNone/>
              <a:defRPr sz="5300">
                <a:latin typeface="Raleway"/>
                <a:ea typeface="Raleway"/>
                <a:cs typeface="Raleway"/>
                <a:sym typeface="Raleway"/>
              </a:defRPr>
            </a:lvl5pPr>
            <a:lvl6pPr lvl="5" indent="0" rtl="0">
              <a:spcBef>
                <a:spcPts val="0"/>
              </a:spcBef>
              <a:buSzPct val="100000"/>
              <a:buFont typeface="Raleway"/>
              <a:buNone/>
              <a:defRPr sz="5300">
                <a:latin typeface="Raleway"/>
                <a:ea typeface="Raleway"/>
                <a:cs typeface="Raleway"/>
                <a:sym typeface="Raleway"/>
              </a:defRPr>
            </a:lvl6pPr>
            <a:lvl7pPr lvl="6" indent="0" rtl="0">
              <a:spcBef>
                <a:spcPts val="0"/>
              </a:spcBef>
              <a:buSzPct val="100000"/>
              <a:buFont typeface="Raleway"/>
              <a:buNone/>
              <a:defRPr sz="5300">
                <a:latin typeface="Raleway"/>
                <a:ea typeface="Raleway"/>
                <a:cs typeface="Raleway"/>
                <a:sym typeface="Raleway"/>
              </a:defRPr>
            </a:lvl7pPr>
            <a:lvl8pPr lvl="7" indent="0" rtl="0">
              <a:spcBef>
                <a:spcPts val="0"/>
              </a:spcBef>
              <a:buSzPct val="100000"/>
              <a:buFont typeface="Raleway"/>
              <a:buNone/>
              <a:defRPr sz="5300">
                <a:latin typeface="Raleway"/>
                <a:ea typeface="Raleway"/>
                <a:cs typeface="Raleway"/>
                <a:sym typeface="Raleway"/>
              </a:defRPr>
            </a:lvl8pPr>
            <a:lvl9pPr lvl="8" indent="0" rtl="0">
              <a:spcBef>
                <a:spcPts val="0"/>
              </a:spcBef>
              <a:buSzPct val="100000"/>
              <a:buFont typeface="Raleway"/>
              <a:buNone/>
              <a:defRPr sz="53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 dirty="0"/>
          </a:p>
        </p:txBody>
      </p:sp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>
            <a:off x="677333" y="2438400"/>
            <a:ext cx="14898667" cy="5346133"/>
          </a:xfrm>
          <a:prstGeom prst="rect">
            <a:avLst/>
          </a:prstGeom>
          <a:noFill/>
          <a:ln>
            <a:noFill/>
          </a:ln>
        </p:spPr>
        <p:txBody>
          <a:bodyPr lIns="121883" tIns="121883" rIns="121883" bIns="121883" anchor="t" anchorCtr="0"/>
          <a:lstStyle>
            <a:lvl1pPr marL="0" marR="0" lvl="0" indent="0" algn="l" rtl="0">
              <a:lnSpc>
                <a:spcPct val="90000"/>
              </a:lnSpc>
              <a:spcBef>
                <a:spcPts val="889"/>
              </a:spcBef>
              <a:spcAft>
                <a:spcPts val="889"/>
              </a:spcAft>
              <a:buClr>
                <a:schemeClr val="accent1"/>
              </a:buClr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0" marR="0" lvl="1" indent="0" algn="l" rtl="0">
              <a:lnSpc>
                <a:spcPct val="90000"/>
              </a:lnSpc>
              <a:spcBef>
                <a:spcPts val="889"/>
              </a:spcBef>
              <a:spcAft>
                <a:spcPts val="889"/>
              </a:spcAft>
              <a:buClr>
                <a:schemeClr val="accent2"/>
              </a:buClr>
              <a:buFont typeface="Arial"/>
              <a:buNone/>
              <a:defRPr sz="26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225727" marR="0" lvl="2" indent="-112862" algn="l" rtl="0">
              <a:lnSpc>
                <a:spcPct val="90000"/>
              </a:lnSpc>
              <a:spcBef>
                <a:spcPts val="889"/>
              </a:spcBef>
              <a:spcAft>
                <a:spcPts val="889"/>
              </a:spcAft>
              <a:buClr>
                <a:schemeClr val="accent2"/>
              </a:buClr>
              <a:buSzPct val="91666"/>
              <a:buFont typeface="Noto Sans Symbols"/>
              <a:buChar char="▪"/>
              <a:defRPr sz="21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451453" marR="0" lvl="3" indent="-135436" algn="l" rtl="0">
              <a:lnSpc>
                <a:spcPct val="90000"/>
              </a:lnSpc>
              <a:spcBef>
                <a:spcPts val="889"/>
              </a:spcBef>
              <a:spcAft>
                <a:spcPts val="889"/>
              </a:spcAft>
              <a:buClr>
                <a:schemeClr val="accent2"/>
              </a:buClr>
              <a:buSzPct val="81818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677179" marR="0" lvl="4" indent="-135436" algn="l" rtl="0">
              <a:lnSpc>
                <a:spcPct val="90000"/>
              </a:lnSpc>
              <a:spcBef>
                <a:spcPts val="889"/>
              </a:spcBef>
              <a:spcAft>
                <a:spcPts val="889"/>
              </a:spcAft>
              <a:buClr>
                <a:schemeClr val="accent2"/>
              </a:buClr>
              <a:buSzPct val="81818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3340749" marR="0" lvl="5" indent="-135436" algn="l" rtl="0"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950209" marR="0" lvl="6" indent="-135436" algn="l" rtl="0"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4559670" marR="0" lvl="7" indent="-135436" algn="l" rtl="0"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5169131" marR="0" lvl="8" indent="-135436" algn="l" rtl="0"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 dirty="0"/>
          </a:p>
        </p:txBody>
      </p:sp>
      <p:pic>
        <p:nvPicPr>
          <p:cNvPr id="11" name="Shape 11"/>
          <p:cNvPicPr preferRelativeResize="0"/>
          <p:nvPr/>
        </p:nvPicPr>
        <p:blipFill rotWithShape="1">
          <a:blip r:embed="rId2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605556" y="141779"/>
            <a:ext cx="542400" cy="5365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51715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Bullets">
    <p:bg>
      <p:bgPr>
        <a:solidFill>
          <a:schemeClr val="lt1"/>
        </a:solid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677336" y="609599"/>
            <a:ext cx="9243733" cy="738667"/>
          </a:xfrm>
          <a:prstGeom prst="rect">
            <a:avLst/>
          </a:prstGeom>
          <a:noFill/>
          <a:ln>
            <a:noFill/>
          </a:ln>
        </p:spPr>
        <p:txBody>
          <a:bodyPr lIns="121883" tIns="121883" rIns="121883" bIns="121883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accent2"/>
              </a:buClr>
              <a:buFont typeface="Raleway"/>
              <a:buNone/>
              <a:defRPr sz="53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buNone/>
              <a:defRPr sz="2600"/>
            </a:lvl2pPr>
            <a:lvl3pPr lvl="2" indent="0" rtl="0">
              <a:spcBef>
                <a:spcPts val="0"/>
              </a:spcBef>
              <a:buNone/>
              <a:defRPr sz="2600"/>
            </a:lvl3pPr>
            <a:lvl4pPr lvl="3" indent="0" rtl="0">
              <a:spcBef>
                <a:spcPts val="0"/>
              </a:spcBef>
              <a:buNone/>
              <a:defRPr sz="2600"/>
            </a:lvl4pPr>
            <a:lvl5pPr lvl="4" indent="0" rtl="0">
              <a:spcBef>
                <a:spcPts val="0"/>
              </a:spcBef>
              <a:buNone/>
              <a:defRPr sz="2600"/>
            </a:lvl5pPr>
            <a:lvl6pPr lvl="5" indent="0" rtl="0">
              <a:spcBef>
                <a:spcPts val="0"/>
              </a:spcBef>
              <a:buNone/>
              <a:defRPr sz="2600"/>
            </a:lvl6pPr>
            <a:lvl7pPr lvl="6" indent="0" rtl="0">
              <a:spcBef>
                <a:spcPts val="0"/>
              </a:spcBef>
              <a:buNone/>
              <a:defRPr sz="2600"/>
            </a:lvl7pPr>
            <a:lvl8pPr lvl="7" indent="0" rtl="0">
              <a:spcBef>
                <a:spcPts val="0"/>
              </a:spcBef>
              <a:buNone/>
              <a:defRPr sz="2600"/>
            </a:lvl8pPr>
            <a:lvl9pPr lvl="8" indent="0" rtl="0">
              <a:spcBef>
                <a:spcPts val="0"/>
              </a:spcBef>
              <a:buNone/>
              <a:defRPr sz="26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677336" y="2438400"/>
            <a:ext cx="9243733" cy="5346133"/>
          </a:xfrm>
          <a:prstGeom prst="rect">
            <a:avLst/>
          </a:prstGeom>
          <a:noFill/>
          <a:ln>
            <a:noFill/>
          </a:ln>
        </p:spPr>
        <p:txBody>
          <a:bodyPr lIns="121883" tIns="121883" rIns="121883" bIns="121883" anchor="t" anchorCtr="0"/>
          <a:lstStyle>
            <a:lvl1pPr marL="0" marR="0" lvl="0" indent="0" algn="l" rtl="0">
              <a:lnSpc>
                <a:spcPct val="90000"/>
              </a:lnSpc>
              <a:spcBef>
                <a:spcPts val="889"/>
              </a:spcBef>
              <a:spcAft>
                <a:spcPts val="889"/>
              </a:spcAft>
              <a:buClr>
                <a:schemeClr val="accent1"/>
              </a:buClr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0" marR="0" lvl="1" indent="0" algn="l" rtl="0">
              <a:lnSpc>
                <a:spcPct val="90000"/>
              </a:lnSpc>
              <a:spcBef>
                <a:spcPts val="889"/>
              </a:spcBef>
              <a:spcAft>
                <a:spcPts val="889"/>
              </a:spcAft>
              <a:buClr>
                <a:schemeClr val="accent2"/>
              </a:buClr>
              <a:buFont typeface="Arial"/>
              <a:buNone/>
              <a:defRPr sz="26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225727" marR="0" lvl="2" indent="-112862" algn="l" rtl="0">
              <a:lnSpc>
                <a:spcPct val="90000"/>
              </a:lnSpc>
              <a:spcBef>
                <a:spcPts val="889"/>
              </a:spcBef>
              <a:spcAft>
                <a:spcPts val="889"/>
              </a:spcAft>
              <a:buClr>
                <a:schemeClr val="accent2"/>
              </a:buClr>
              <a:buSzPct val="91666"/>
              <a:buFont typeface="Noto Sans Symbols"/>
              <a:buChar char="▪"/>
              <a:defRPr sz="21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451453" marR="0" lvl="3" indent="-135436" algn="l" rtl="0">
              <a:lnSpc>
                <a:spcPct val="90000"/>
              </a:lnSpc>
              <a:spcBef>
                <a:spcPts val="889"/>
              </a:spcBef>
              <a:spcAft>
                <a:spcPts val="889"/>
              </a:spcAft>
              <a:buClr>
                <a:schemeClr val="accent2"/>
              </a:buClr>
              <a:buSzPct val="81818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677179" marR="0" lvl="4" indent="-135436" algn="l" rtl="0">
              <a:lnSpc>
                <a:spcPct val="90000"/>
              </a:lnSpc>
              <a:spcBef>
                <a:spcPts val="889"/>
              </a:spcBef>
              <a:spcAft>
                <a:spcPts val="889"/>
              </a:spcAft>
              <a:buClr>
                <a:schemeClr val="accent2"/>
              </a:buClr>
              <a:buSzPct val="81818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3340749" marR="0" lvl="5" indent="-135436" algn="l" rtl="0"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950209" marR="0" lvl="6" indent="-135436" algn="l" rtl="0"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4559670" marR="0" lvl="7" indent="-135436" algn="l" rtl="0"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5169131" marR="0" lvl="8" indent="-135436" algn="l" rtl="0"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9" name="Shape 29"/>
          <p:cNvSpPr/>
          <p:nvPr/>
        </p:nvSpPr>
        <p:spPr>
          <a:xfrm>
            <a:off x="9920853" y="649"/>
            <a:ext cx="6334932" cy="914293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597465" tIns="2270413" rIns="121883" bIns="60922" anchor="t" anchorCtr="0">
            <a:noAutofit/>
          </a:bodyPr>
          <a:lstStyle/>
          <a:p>
            <a:pPr defTabSz="914273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aleway"/>
              <a:buNone/>
            </a:pPr>
            <a:endParaRPr sz="1800" kern="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4159894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ider Slide">
    <p:bg>
      <p:bgPr>
        <a:solidFill>
          <a:schemeClr val="accent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ctrTitle"/>
          </p:nvPr>
        </p:nvSpPr>
        <p:spPr>
          <a:xfrm>
            <a:off x="677333" y="3234448"/>
            <a:ext cx="10972800" cy="1337600"/>
          </a:xfrm>
          <a:prstGeom prst="rect">
            <a:avLst/>
          </a:prstGeom>
          <a:noFill/>
          <a:ln>
            <a:noFill/>
          </a:ln>
        </p:spPr>
        <p:txBody>
          <a:bodyPr lIns="121883" tIns="121883" rIns="121883" bIns="121883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Font typeface="Raleway"/>
              <a:buNone/>
              <a:defRPr sz="590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buNone/>
              <a:defRPr sz="2600"/>
            </a:lvl2pPr>
            <a:lvl3pPr lvl="2" indent="0" rtl="0">
              <a:spcBef>
                <a:spcPts val="0"/>
              </a:spcBef>
              <a:buNone/>
              <a:defRPr sz="2600"/>
            </a:lvl3pPr>
            <a:lvl4pPr lvl="3" indent="0" rtl="0">
              <a:spcBef>
                <a:spcPts val="0"/>
              </a:spcBef>
              <a:buNone/>
              <a:defRPr sz="2600"/>
            </a:lvl4pPr>
            <a:lvl5pPr lvl="4" indent="0" rtl="0">
              <a:spcBef>
                <a:spcPts val="0"/>
              </a:spcBef>
              <a:buNone/>
              <a:defRPr sz="2600"/>
            </a:lvl5pPr>
            <a:lvl6pPr lvl="5" indent="0" rtl="0">
              <a:spcBef>
                <a:spcPts val="0"/>
              </a:spcBef>
              <a:buNone/>
              <a:defRPr sz="2600"/>
            </a:lvl6pPr>
            <a:lvl7pPr lvl="6" indent="0" rtl="0">
              <a:spcBef>
                <a:spcPts val="0"/>
              </a:spcBef>
              <a:buNone/>
              <a:defRPr sz="2600"/>
            </a:lvl7pPr>
            <a:lvl8pPr lvl="7" indent="0" rtl="0">
              <a:spcBef>
                <a:spcPts val="0"/>
              </a:spcBef>
              <a:buNone/>
              <a:defRPr sz="2600"/>
            </a:lvl8pPr>
            <a:lvl9pPr lvl="8" indent="0" rtl="0">
              <a:spcBef>
                <a:spcPts val="0"/>
              </a:spcBef>
              <a:buNone/>
              <a:defRPr sz="26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ubTitle" idx="1"/>
          </p:nvPr>
        </p:nvSpPr>
        <p:spPr>
          <a:xfrm>
            <a:off x="677333" y="5437631"/>
            <a:ext cx="10972800" cy="615467"/>
          </a:xfrm>
          <a:prstGeom prst="rect">
            <a:avLst/>
          </a:prstGeom>
          <a:noFill/>
          <a:ln>
            <a:noFill/>
          </a:ln>
        </p:spPr>
        <p:txBody>
          <a:bodyPr lIns="121883" tIns="121883" rIns="121883" bIns="121883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889"/>
              </a:spcAft>
              <a:buClr>
                <a:schemeClr val="lt2"/>
              </a:buClr>
              <a:buFont typeface="Arial"/>
              <a:buNone/>
              <a:defRPr sz="270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609461" marR="0" lvl="1" indent="-22576" algn="ctr" rtl="0">
              <a:lnSpc>
                <a:spcPct val="90000"/>
              </a:lnSpc>
              <a:spcBef>
                <a:spcPts val="889"/>
              </a:spcBef>
              <a:spcAft>
                <a:spcPts val="889"/>
              </a:spcAft>
              <a:buClr>
                <a:srgbClr val="909192"/>
              </a:buClr>
              <a:buFont typeface="Arial"/>
              <a:buNone/>
              <a:defRPr sz="2600" b="0" i="0" u="none" strike="noStrike" cap="none">
                <a:solidFill>
                  <a:srgbClr val="90919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218921" marR="0" lvl="2" indent="-22576" algn="ctr" rtl="0">
              <a:lnSpc>
                <a:spcPct val="90000"/>
              </a:lnSpc>
              <a:spcBef>
                <a:spcPts val="889"/>
              </a:spcBef>
              <a:spcAft>
                <a:spcPts val="889"/>
              </a:spcAft>
              <a:buClr>
                <a:schemeClr val="accent2"/>
              </a:buClr>
              <a:buFont typeface="Noto Sans Symbols"/>
              <a:buNone/>
              <a:defRPr sz="2100" b="0" i="0" u="none" strike="noStrike" cap="none">
                <a:solidFill>
                  <a:srgbClr val="90919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382" marR="0" lvl="3" indent="-22576" algn="ctr" rtl="0">
              <a:lnSpc>
                <a:spcPct val="90000"/>
              </a:lnSpc>
              <a:spcBef>
                <a:spcPts val="889"/>
              </a:spcBef>
              <a:spcAft>
                <a:spcPts val="889"/>
              </a:spcAft>
              <a:buClr>
                <a:schemeClr val="accent2"/>
              </a:buClr>
              <a:buFont typeface="Noto Sans Symbols"/>
              <a:buNone/>
              <a:defRPr sz="2000" b="0" i="0" u="none" strike="noStrike" cap="none">
                <a:solidFill>
                  <a:srgbClr val="90919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437842" marR="0" lvl="4" indent="-22576" algn="ctr" rtl="0">
              <a:lnSpc>
                <a:spcPct val="90000"/>
              </a:lnSpc>
              <a:spcBef>
                <a:spcPts val="889"/>
              </a:spcBef>
              <a:spcAft>
                <a:spcPts val="889"/>
              </a:spcAft>
              <a:buClr>
                <a:schemeClr val="accent2"/>
              </a:buClr>
              <a:buFont typeface="Noto Sans Symbols"/>
              <a:buNone/>
              <a:defRPr sz="2000" b="0" i="0" u="none" strike="noStrike" cap="none">
                <a:solidFill>
                  <a:srgbClr val="90919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3047303" marR="0" lvl="5" indent="-22576" algn="ctr" rtl="0">
              <a:spcBef>
                <a:spcPts val="533"/>
              </a:spcBef>
              <a:buClr>
                <a:srgbClr val="909192"/>
              </a:buClr>
              <a:buFont typeface="Arial"/>
              <a:buNone/>
              <a:defRPr sz="2700" b="0" i="0" u="none" strike="noStrike" cap="none">
                <a:solidFill>
                  <a:srgbClr val="90919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656763" marR="0" lvl="6" indent="-22576" algn="ctr" rtl="0">
              <a:spcBef>
                <a:spcPts val="533"/>
              </a:spcBef>
              <a:buClr>
                <a:srgbClr val="909192"/>
              </a:buClr>
              <a:buFont typeface="Arial"/>
              <a:buNone/>
              <a:defRPr sz="2700" b="0" i="0" u="none" strike="noStrike" cap="none">
                <a:solidFill>
                  <a:srgbClr val="90919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4266224" marR="0" lvl="7" indent="-22576" algn="ctr" rtl="0">
              <a:spcBef>
                <a:spcPts val="533"/>
              </a:spcBef>
              <a:buClr>
                <a:srgbClr val="909192"/>
              </a:buClr>
              <a:buFont typeface="Arial"/>
              <a:buNone/>
              <a:defRPr sz="2700" b="0" i="0" u="none" strike="noStrike" cap="none">
                <a:solidFill>
                  <a:srgbClr val="90919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875685" marR="0" lvl="8" indent="-22576" algn="ctr" rtl="0">
              <a:spcBef>
                <a:spcPts val="533"/>
              </a:spcBef>
              <a:buClr>
                <a:srgbClr val="909192"/>
              </a:buClr>
              <a:buFont typeface="Arial"/>
              <a:buNone/>
              <a:defRPr sz="2700" b="0" i="0" u="none" strike="noStrike" cap="none">
                <a:solidFill>
                  <a:srgbClr val="90919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10017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677336" y="609599"/>
            <a:ext cx="14901333" cy="738667"/>
          </a:xfrm>
          <a:prstGeom prst="rect">
            <a:avLst/>
          </a:prstGeom>
          <a:noFill/>
          <a:ln>
            <a:noFill/>
          </a:ln>
        </p:spPr>
        <p:txBody>
          <a:bodyPr lIns="121883" tIns="121883" rIns="121883" bIns="121883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accent2"/>
              </a:buClr>
              <a:buFont typeface="Raleway"/>
              <a:buNone/>
              <a:defRPr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buNone/>
              <a:defRPr sz="2600"/>
            </a:lvl2pPr>
            <a:lvl3pPr lvl="2" indent="0" rtl="0">
              <a:spcBef>
                <a:spcPts val="0"/>
              </a:spcBef>
              <a:buNone/>
              <a:defRPr sz="2600"/>
            </a:lvl3pPr>
            <a:lvl4pPr lvl="3" indent="0" rtl="0">
              <a:spcBef>
                <a:spcPts val="0"/>
              </a:spcBef>
              <a:buNone/>
              <a:defRPr sz="2600"/>
            </a:lvl4pPr>
            <a:lvl5pPr lvl="4" indent="0" rtl="0">
              <a:spcBef>
                <a:spcPts val="0"/>
              </a:spcBef>
              <a:buNone/>
              <a:defRPr sz="2600"/>
            </a:lvl5pPr>
            <a:lvl6pPr lvl="5" indent="0" rtl="0">
              <a:spcBef>
                <a:spcPts val="0"/>
              </a:spcBef>
              <a:buNone/>
              <a:defRPr sz="2600"/>
            </a:lvl6pPr>
            <a:lvl7pPr lvl="6" indent="0" rtl="0">
              <a:spcBef>
                <a:spcPts val="0"/>
              </a:spcBef>
              <a:buNone/>
              <a:defRPr sz="2600"/>
            </a:lvl7pPr>
            <a:lvl8pPr lvl="7" indent="0" rtl="0">
              <a:spcBef>
                <a:spcPts val="0"/>
              </a:spcBef>
              <a:buNone/>
              <a:defRPr sz="2600"/>
            </a:lvl8pPr>
            <a:lvl9pPr lvl="8" indent="0" rtl="0">
              <a:spcBef>
                <a:spcPts val="0"/>
              </a:spcBef>
              <a:buNone/>
              <a:defRPr sz="26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677336" y="1841632"/>
            <a:ext cx="14901333" cy="5768000"/>
          </a:xfrm>
          <a:prstGeom prst="rect">
            <a:avLst/>
          </a:prstGeom>
          <a:noFill/>
          <a:ln>
            <a:noFill/>
          </a:ln>
        </p:spPr>
        <p:txBody>
          <a:bodyPr lIns="121883" tIns="121883" rIns="121883" bIns="121883" anchor="t" anchorCtr="0"/>
          <a:lstStyle>
            <a:lvl1pPr marL="0" marR="0" lvl="0" indent="0" algn="l" rtl="0">
              <a:lnSpc>
                <a:spcPct val="90000"/>
              </a:lnSpc>
              <a:spcBef>
                <a:spcPts val="889"/>
              </a:spcBef>
              <a:spcAft>
                <a:spcPts val="889"/>
              </a:spcAft>
              <a:buClr>
                <a:schemeClr val="accent1"/>
              </a:buClr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0" marR="0" lvl="1" indent="0" algn="l" rtl="0">
              <a:lnSpc>
                <a:spcPct val="90000"/>
              </a:lnSpc>
              <a:spcBef>
                <a:spcPts val="889"/>
              </a:spcBef>
              <a:spcAft>
                <a:spcPts val="889"/>
              </a:spcAft>
              <a:buClr>
                <a:schemeClr val="accent2"/>
              </a:buClr>
              <a:buFont typeface="Arial"/>
              <a:buNone/>
              <a:defRPr sz="26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225727" marR="0" lvl="2" indent="-112862" algn="l" rtl="0">
              <a:lnSpc>
                <a:spcPct val="90000"/>
              </a:lnSpc>
              <a:spcBef>
                <a:spcPts val="889"/>
              </a:spcBef>
              <a:spcAft>
                <a:spcPts val="889"/>
              </a:spcAft>
              <a:buClr>
                <a:schemeClr val="accent2"/>
              </a:buClr>
              <a:buSzPct val="91666"/>
              <a:buFont typeface="Noto Sans Symbols"/>
              <a:buChar char="▪"/>
              <a:defRPr sz="21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451453" marR="0" lvl="3" indent="-135436" algn="l" rtl="0">
              <a:lnSpc>
                <a:spcPct val="90000"/>
              </a:lnSpc>
              <a:spcBef>
                <a:spcPts val="889"/>
              </a:spcBef>
              <a:spcAft>
                <a:spcPts val="889"/>
              </a:spcAft>
              <a:buClr>
                <a:schemeClr val="accent2"/>
              </a:buClr>
              <a:buSzPct val="81818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677179" marR="0" lvl="4" indent="-135436" algn="l" rtl="0">
              <a:lnSpc>
                <a:spcPct val="90000"/>
              </a:lnSpc>
              <a:spcBef>
                <a:spcPts val="889"/>
              </a:spcBef>
              <a:spcAft>
                <a:spcPts val="889"/>
              </a:spcAft>
              <a:buClr>
                <a:schemeClr val="accent2"/>
              </a:buClr>
              <a:buSzPct val="81818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3340749" marR="0" lvl="5" indent="-135436" algn="l" rtl="0"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950209" marR="0" lvl="6" indent="-135436" algn="l" rtl="0"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4559670" marR="0" lvl="7" indent="-135436" algn="l" rtl="0"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5169131" marR="0" lvl="8" indent="-135436" algn="l" rtl="0"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pic>
        <p:nvPicPr>
          <p:cNvPr id="52" name="Shape 52"/>
          <p:cNvPicPr preferRelativeResize="0"/>
          <p:nvPr/>
        </p:nvPicPr>
        <p:blipFill rotWithShape="1">
          <a:blip r:embed="rId2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605556" y="141779"/>
            <a:ext cx="542400" cy="5365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1073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5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677336" y="609596"/>
            <a:ext cx="14901333" cy="738667"/>
          </a:xfrm>
          <a:prstGeom prst="rect">
            <a:avLst/>
          </a:prstGeom>
          <a:noFill/>
          <a:ln>
            <a:noFill/>
          </a:ln>
        </p:spPr>
        <p:txBody>
          <a:bodyPr lIns="121883" tIns="121883" rIns="121883" bIns="121883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47826"/>
              <a:buFont typeface="Raleway"/>
              <a:buNone/>
              <a:defRPr sz="23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buSzPct val="100000"/>
              <a:buFont typeface="Arial"/>
              <a:buNone/>
              <a:defRPr sz="1100"/>
            </a:lvl2pPr>
            <a:lvl3pPr lvl="2" indent="0" rtl="0">
              <a:spcBef>
                <a:spcPts val="0"/>
              </a:spcBef>
              <a:buSzPct val="100000"/>
              <a:buFont typeface="Arial"/>
              <a:buNone/>
              <a:defRPr sz="1100"/>
            </a:lvl3pPr>
            <a:lvl4pPr lvl="3" indent="0" rtl="0">
              <a:spcBef>
                <a:spcPts val="0"/>
              </a:spcBef>
              <a:buSzPct val="100000"/>
              <a:buFont typeface="Arial"/>
              <a:buNone/>
              <a:defRPr sz="1100"/>
            </a:lvl4pPr>
            <a:lvl5pPr lvl="4" indent="0" rtl="0">
              <a:spcBef>
                <a:spcPts val="0"/>
              </a:spcBef>
              <a:buSzPct val="100000"/>
              <a:buFont typeface="Arial"/>
              <a:buNone/>
              <a:defRPr sz="1100"/>
            </a:lvl5pPr>
            <a:lvl6pPr lvl="5" indent="0" rtl="0">
              <a:spcBef>
                <a:spcPts val="0"/>
              </a:spcBef>
              <a:buSzPct val="100000"/>
              <a:buFont typeface="Arial"/>
              <a:buNone/>
              <a:defRPr sz="1100"/>
            </a:lvl6pPr>
            <a:lvl7pPr lvl="6" indent="0" rtl="0">
              <a:spcBef>
                <a:spcPts val="0"/>
              </a:spcBef>
              <a:buSzPct val="100000"/>
              <a:buFont typeface="Arial"/>
              <a:buNone/>
              <a:defRPr sz="1100"/>
            </a:lvl7pPr>
            <a:lvl8pPr lvl="7" indent="0" rtl="0">
              <a:spcBef>
                <a:spcPts val="0"/>
              </a:spcBef>
              <a:buSzPct val="100000"/>
              <a:buFont typeface="Arial"/>
              <a:buNone/>
              <a:defRPr sz="1100"/>
            </a:lvl8pPr>
            <a:lvl9pPr lvl="8" indent="0" rtl="0">
              <a:spcBef>
                <a:spcPts val="0"/>
              </a:spcBef>
              <a:buSzPct val="100000"/>
              <a:buFont typeface="Arial"/>
              <a:buNone/>
              <a:defRPr sz="1100"/>
            </a:lvl9pPr>
          </a:lstStyle>
          <a:p>
            <a:endParaRPr dirty="0"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77336" y="1841633"/>
            <a:ext cx="14901333" cy="5767998"/>
          </a:xfrm>
          <a:prstGeom prst="rect">
            <a:avLst/>
          </a:prstGeom>
          <a:noFill/>
          <a:ln>
            <a:noFill/>
          </a:ln>
        </p:spPr>
        <p:txBody>
          <a:bodyPr lIns="121883" tIns="121883" rIns="121883" bIns="121883" anchor="t" anchorCtr="0"/>
          <a:lstStyle>
            <a:lvl1pPr marL="0" marR="0" lvl="0" indent="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78571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0" marR="0" lvl="1" indent="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  <a:buSzPct val="1000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01600" marR="0" lvl="2" indent="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  <a:buSzPct val="88888"/>
              <a:buFont typeface="Noto Sans Symbols"/>
              <a:buChar char="▪"/>
              <a:defRPr sz="9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90500" marR="0" lvl="3" indent="-127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  <a:buSzPct val="87500"/>
              <a:buFont typeface="Noto Sans Symbols"/>
              <a:buChar char="▪"/>
              <a:defRPr sz="8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92100" marR="0" lvl="4" indent="-254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  <a:buSzPct val="87500"/>
              <a:buFont typeface="Noto Sans Symbols"/>
              <a:buChar char="▪"/>
              <a:defRPr sz="8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1409700" marR="0" lvl="5" indent="127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1663700" marR="0" lvl="6" indent="127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1930400" marR="0" lvl="7" indent="127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2184400" marR="0" lvl="8" indent="127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1071843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879" r:id="rId1"/>
    <p:sldLayoutId id="2147483884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53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677336" y="609599"/>
            <a:ext cx="14901333" cy="738667"/>
          </a:xfrm>
          <a:prstGeom prst="rect">
            <a:avLst/>
          </a:prstGeom>
          <a:noFill/>
          <a:ln>
            <a:noFill/>
          </a:ln>
        </p:spPr>
        <p:txBody>
          <a:bodyPr lIns="121883" tIns="121883" rIns="121883" bIns="121883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accent2"/>
              </a:buClr>
              <a:buSzPct val="100000"/>
              <a:buFont typeface="Raleway"/>
              <a:buNone/>
              <a:defRPr sz="30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buSzPct val="100000"/>
              <a:buFont typeface="Raleway"/>
              <a:buNone/>
              <a:defRPr sz="3000">
                <a:latin typeface="Raleway"/>
                <a:ea typeface="Raleway"/>
                <a:cs typeface="Raleway"/>
                <a:sym typeface="Raleway"/>
              </a:defRPr>
            </a:lvl2pPr>
            <a:lvl3pPr lvl="2" indent="0" rtl="0">
              <a:spcBef>
                <a:spcPts val="0"/>
              </a:spcBef>
              <a:buSzPct val="100000"/>
              <a:buFont typeface="Raleway"/>
              <a:buNone/>
              <a:defRPr sz="3000">
                <a:latin typeface="Raleway"/>
                <a:ea typeface="Raleway"/>
                <a:cs typeface="Raleway"/>
                <a:sym typeface="Raleway"/>
              </a:defRPr>
            </a:lvl3pPr>
            <a:lvl4pPr lvl="3" indent="0" rtl="0">
              <a:spcBef>
                <a:spcPts val="0"/>
              </a:spcBef>
              <a:buSzPct val="100000"/>
              <a:buFont typeface="Raleway"/>
              <a:buNone/>
              <a:defRPr sz="3000">
                <a:latin typeface="Raleway"/>
                <a:ea typeface="Raleway"/>
                <a:cs typeface="Raleway"/>
                <a:sym typeface="Raleway"/>
              </a:defRPr>
            </a:lvl4pPr>
            <a:lvl5pPr lvl="4" indent="0" rtl="0">
              <a:spcBef>
                <a:spcPts val="0"/>
              </a:spcBef>
              <a:buSzPct val="100000"/>
              <a:buFont typeface="Raleway"/>
              <a:buNone/>
              <a:defRPr sz="3000">
                <a:latin typeface="Raleway"/>
                <a:ea typeface="Raleway"/>
                <a:cs typeface="Raleway"/>
                <a:sym typeface="Raleway"/>
              </a:defRPr>
            </a:lvl5pPr>
            <a:lvl6pPr lvl="5" indent="0" rtl="0">
              <a:spcBef>
                <a:spcPts val="0"/>
              </a:spcBef>
              <a:buSzPct val="100000"/>
              <a:buFont typeface="Raleway"/>
              <a:buNone/>
              <a:defRPr sz="3000">
                <a:latin typeface="Raleway"/>
                <a:ea typeface="Raleway"/>
                <a:cs typeface="Raleway"/>
                <a:sym typeface="Raleway"/>
              </a:defRPr>
            </a:lvl6pPr>
            <a:lvl7pPr lvl="6" indent="0" rtl="0">
              <a:spcBef>
                <a:spcPts val="0"/>
              </a:spcBef>
              <a:buSzPct val="100000"/>
              <a:buFont typeface="Raleway"/>
              <a:buNone/>
              <a:defRPr sz="3000">
                <a:latin typeface="Raleway"/>
                <a:ea typeface="Raleway"/>
                <a:cs typeface="Raleway"/>
                <a:sym typeface="Raleway"/>
              </a:defRPr>
            </a:lvl7pPr>
            <a:lvl8pPr lvl="7" indent="0" rtl="0">
              <a:spcBef>
                <a:spcPts val="0"/>
              </a:spcBef>
              <a:buSzPct val="100000"/>
              <a:buFont typeface="Raleway"/>
              <a:buNone/>
              <a:defRPr sz="3000">
                <a:latin typeface="Raleway"/>
                <a:ea typeface="Raleway"/>
                <a:cs typeface="Raleway"/>
                <a:sym typeface="Raleway"/>
              </a:defRPr>
            </a:lvl8pPr>
            <a:lvl9pPr lvl="8" indent="0" rtl="0">
              <a:spcBef>
                <a:spcPts val="0"/>
              </a:spcBef>
              <a:buSzPct val="100000"/>
              <a:buFont typeface="Raleway"/>
              <a:buNone/>
              <a:defRPr sz="30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677336" y="1841632"/>
            <a:ext cx="14901333" cy="5768000"/>
          </a:xfrm>
          <a:prstGeom prst="rect">
            <a:avLst/>
          </a:prstGeom>
          <a:noFill/>
          <a:ln>
            <a:noFill/>
          </a:ln>
        </p:spPr>
        <p:txBody>
          <a:bodyPr lIns="121883" tIns="121883" rIns="121883" bIns="121883" anchor="t" anchorCtr="0"/>
          <a:lstStyle>
            <a:lvl1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Pct val="61111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ct val="78571"/>
              <a:buFont typeface="Arial"/>
              <a:buNone/>
              <a:defRPr sz="14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27000" marR="0" lvl="2" indent="-63500" algn="l" rtl="0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ct val="91666"/>
              <a:buFont typeface="Noto Sans Symbols"/>
              <a:buChar char="▪"/>
              <a:defRPr sz="12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254000" marR="0" lvl="3" indent="-76200" algn="l" rtl="0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ct val="81818"/>
              <a:buFont typeface="Noto Sans Symbols"/>
              <a:buChar char="▪"/>
              <a:defRPr sz="11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381000" marR="0" lvl="4" indent="-76200" algn="l" rtl="0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ct val="81818"/>
              <a:buFont typeface="Noto Sans Symbols"/>
              <a:buChar char="▪"/>
              <a:defRPr sz="11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1879600" marR="0" lvl="5" indent="-762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2222500" marR="0" lvl="6" indent="-762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2565400" marR="0" lvl="7" indent="-762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2908300" marR="0" lvl="8" indent="-762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9866209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886" r:id="rId1"/>
    <p:sldLayoutId id="2147483889" r:id="rId2"/>
    <p:sldLayoutId id="2147483891" r:id="rId3"/>
    <p:sldLayoutId id="2147483895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53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4" Type="http://schemas.openxmlformats.org/officeDocument/2006/relationships/notesSlide" Target="../notesSlides/notesSlide8.xml"/><Relationship Id="rId5" Type="http://schemas.openxmlformats.org/officeDocument/2006/relationships/image" Target="../media/image6.png"/><Relationship Id="rId1" Type="http://schemas.microsoft.com/office/2007/relationships/media" Target="../media/media2.mp4"/><Relationship Id="rId2" Type="http://schemas.openxmlformats.org/officeDocument/2006/relationships/video" Target="../media/media2.mp4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4" Type="http://schemas.openxmlformats.org/officeDocument/2006/relationships/notesSlide" Target="../notesSlides/notesSlide9.xml"/><Relationship Id="rId5" Type="http://schemas.openxmlformats.org/officeDocument/2006/relationships/image" Target="../media/image8.png"/><Relationship Id="rId1" Type="http://schemas.microsoft.com/office/2007/relationships/media" Target="../media/media3.mp4"/><Relationship Id="rId2" Type="http://schemas.openxmlformats.org/officeDocument/2006/relationships/video" Target="../media/media3.mp4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4" Type="http://schemas.openxmlformats.org/officeDocument/2006/relationships/notesSlide" Target="../notesSlides/notesSlide6.xml"/><Relationship Id="rId5" Type="http://schemas.openxmlformats.org/officeDocument/2006/relationships/image" Target="../media/image4.png"/><Relationship Id="rId1" Type="http://schemas.microsoft.com/office/2007/relationships/media" Target="../media/media1.mp4"/><Relationship Id="rId2" Type="http://schemas.openxmlformats.org/officeDocument/2006/relationships/video" Target="../media/media1.mp4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Infrastructure as Code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734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300" dirty="0" smtClean="0"/>
              <a:t>Integration Testing </a:t>
            </a:r>
            <a:r>
              <a:rPr lang="mr-IN" sz="5300" dirty="0" smtClean="0"/>
              <a:t>–</a:t>
            </a:r>
            <a:r>
              <a:rPr lang="en-US" sz="5300" dirty="0" smtClean="0"/>
              <a:t> Make a change</a:t>
            </a:r>
            <a:endParaRPr lang="en-US" sz="53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Consolas"/>
                <a:cs typeface="Consolas"/>
              </a:rPr>
              <a:t>package </a:t>
            </a:r>
            <a:r>
              <a:rPr lang="en-US" dirty="0">
                <a:solidFill>
                  <a:srgbClr val="4E9A06"/>
                </a:solidFill>
                <a:latin typeface="Consolas"/>
                <a:cs typeface="Consolas"/>
              </a:rPr>
              <a:t>'</a:t>
            </a:r>
            <a:r>
              <a:rPr lang="en-US" dirty="0" err="1">
                <a:solidFill>
                  <a:srgbClr val="4E9A06"/>
                </a:solidFill>
                <a:latin typeface="Consolas"/>
                <a:cs typeface="Consolas"/>
              </a:rPr>
              <a:t>httpd</a:t>
            </a:r>
            <a:r>
              <a:rPr lang="en-US" dirty="0">
                <a:solidFill>
                  <a:srgbClr val="4E9A06"/>
                </a:solidFill>
                <a:latin typeface="Consolas"/>
                <a:cs typeface="Consolas"/>
              </a:rPr>
              <a:t>' </a:t>
            </a:r>
            <a:r>
              <a:rPr lang="en-US" b="1" dirty="0">
                <a:solidFill>
                  <a:srgbClr val="204A87"/>
                </a:solidFill>
                <a:latin typeface="Consolas"/>
                <a:cs typeface="Consolas"/>
              </a:rPr>
              <a:t>do</a:t>
            </a:r>
          </a:p>
          <a:p>
            <a:r>
              <a:rPr lang="en-US" dirty="0">
                <a:latin typeface="Consolas"/>
                <a:cs typeface="Consolas"/>
              </a:rPr>
              <a:t>  </a:t>
            </a:r>
            <a:r>
              <a:rPr lang="en-US" dirty="0">
                <a:solidFill>
                  <a:srgbClr val="000000"/>
                </a:solidFill>
                <a:latin typeface="Consolas"/>
                <a:cs typeface="Consolas"/>
              </a:rPr>
              <a:t>action </a:t>
            </a:r>
            <a:r>
              <a:rPr lang="en-US" dirty="0">
                <a:solidFill>
                  <a:srgbClr val="4E9A06"/>
                </a:solidFill>
                <a:latin typeface="Consolas"/>
                <a:cs typeface="Consolas"/>
              </a:rPr>
              <a:t>:install</a:t>
            </a:r>
          </a:p>
          <a:p>
            <a:r>
              <a:rPr lang="en-US" b="1" dirty="0">
                <a:solidFill>
                  <a:srgbClr val="204A87"/>
                </a:solidFill>
                <a:latin typeface="Consolas"/>
                <a:cs typeface="Consolas"/>
              </a:rPr>
              <a:t>end</a:t>
            </a:r>
          </a:p>
          <a:p>
            <a:endParaRPr lang="en-US" dirty="0">
              <a:latin typeface="Consolas"/>
              <a:cs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  <a:cs typeface="Consolas"/>
              </a:rPr>
              <a:t>service </a:t>
            </a:r>
            <a:r>
              <a:rPr lang="en-US" dirty="0">
                <a:solidFill>
                  <a:srgbClr val="4E9A06"/>
                </a:solidFill>
                <a:latin typeface="Consolas"/>
                <a:cs typeface="Consolas"/>
              </a:rPr>
              <a:t>'</a:t>
            </a:r>
            <a:r>
              <a:rPr lang="en-US" dirty="0" err="1">
                <a:solidFill>
                  <a:srgbClr val="4E9A06"/>
                </a:solidFill>
                <a:latin typeface="Consolas"/>
                <a:cs typeface="Consolas"/>
              </a:rPr>
              <a:t>httpd</a:t>
            </a:r>
            <a:r>
              <a:rPr lang="en-US" dirty="0">
                <a:solidFill>
                  <a:srgbClr val="4E9A06"/>
                </a:solidFill>
                <a:latin typeface="Consolas"/>
                <a:cs typeface="Consolas"/>
              </a:rPr>
              <a:t>' </a:t>
            </a:r>
            <a:r>
              <a:rPr lang="en-US" b="1" dirty="0">
                <a:solidFill>
                  <a:srgbClr val="204A87"/>
                </a:solidFill>
                <a:latin typeface="Consolas"/>
                <a:cs typeface="Consolas"/>
              </a:rPr>
              <a:t>do</a:t>
            </a:r>
          </a:p>
          <a:p>
            <a:r>
              <a:rPr lang="en-US" dirty="0">
                <a:latin typeface="Consolas"/>
                <a:cs typeface="Consolas"/>
              </a:rPr>
              <a:t>  </a:t>
            </a:r>
            <a:r>
              <a:rPr lang="en-US" dirty="0">
                <a:solidFill>
                  <a:srgbClr val="000000"/>
                </a:solidFill>
                <a:latin typeface="Consolas"/>
                <a:cs typeface="Consolas"/>
              </a:rPr>
              <a:t>action </a:t>
            </a:r>
            <a:r>
              <a:rPr lang="en-US" b="1" dirty="0">
                <a:solidFill>
                  <a:srgbClr val="CE5C00"/>
                </a:solidFill>
                <a:latin typeface="Consolas"/>
                <a:cs typeface="Consolas"/>
              </a:rPr>
              <a:t>[ </a:t>
            </a:r>
            <a:r>
              <a:rPr lang="en-US" b="1" dirty="0">
                <a:solidFill>
                  <a:srgbClr val="4E9A06"/>
                </a:solidFill>
                <a:latin typeface="Consolas"/>
                <a:cs typeface="Consolas"/>
              </a:rPr>
              <a:t>:start</a:t>
            </a:r>
            <a:r>
              <a:rPr lang="en-US" b="1" dirty="0">
                <a:solidFill>
                  <a:srgbClr val="000000"/>
                </a:solidFill>
                <a:latin typeface="Consolas"/>
                <a:cs typeface="Consolas"/>
              </a:rPr>
              <a:t>, </a:t>
            </a:r>
            <a:r>
              <a:rPr lang="en-US" b="1" dirty="0">
                <a:solidFill>
                  <a:srgbClr val="4E9A06"/>
                </a:solidFill>
                <a:latin typeface="Consolas"/>
                <a:cs typeface="Consolas"/>
              </a:rPr>
              <a:t>:enable </a:t>
            </a:r>
            <a:r>
              <a:rPr lang="en-US" b="1" dirty="0">
                <a:solidFill>
                  <a:srgbClr val="CE5C00"/>
                </a:solidFill>
                <a:latin typeface="Consolas"/>
                <a:cs typeface="Consolas"/>
              </a:rPr>
              <a:t>]</a:t>
            </a:r>
          </a:p>
          <a:p>
            <a:r>
              <a:rPr lang="en-US" b="1" dirty="0">
                <a:solidFill>
                  <a:srgbClr val="204A87"/>
                </a:solidFill>
                <a:latin typeface="Consolas"/>
                <a:cs typeface="Consolas"/>
              </a:rPr>
              <a:t>end</a:t>
            </a:r>
          </a:p>
        </p:txBody>
      </p:sp>
      <p:sp>
        <p:nvSpPr>
          <p:cNvPr id="8" name="Shape 657"/>
          <p:cNvSpPr/>
          <p:nvPr/>
        </p:nvSpPr>
        <p:spPr>
          <a:xfrm>
            <a:off x="11263822" y="2589822"/>
            <a:ext cx="2676800" cy="626667"/>
          </a:xfrm>
          <a:prstGeom prst="rect">
            <a:avLst/>
          </a:prstGeom>
          <a:solidFill>
            <a:srgbClr val="E4E6E7"/>
          </a:solidFill>
          <a:ln>
            <a:noFill/>
          </a:ln>
        </p:spPr>
        <p:txBody>
          <a:bodyPr lIns="162489" tIns="162489" rIns="162489" bIns="162489" anchor="ctr" anchorCtr="0">
            <a:noAutofit/>
          </a:bodyPr>
          <a:lstStyle/>
          <a:p>
            <a:pPr algn="ctr" defTabSz="1625299" fontAlgn="auto">
              <a:spcBef>
                <a:spcPts val="0"/>
              </a:spcBef>
              <a:spcAft>
                <a:spcPts val="0"/>
              </a:spcAft>
            </a:pPr>
            <a:r>
              <a:rPr lang="en-US" sz="1800" kern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Add a test</a:t>
            </a:r>
          </a:p>
        </p:txBody>
      </p:sp>
      <p:sp>
        <p:nvSpPr>
          <p:cNvPr id="9" name="Shape 658"/>
          <p:cNvSpPr/>
          <p:nvPr/>
        </p:nvSpPr>
        <p:spPr>
          <a:xfrm>
            <a:off x="11263822" y="3889395"/>
            <a:ext cx="2676800" cy="626667"/>
          </a:xfrm>
          <a:prstGeom prst="rect">
            <a:avLst/>
          </a:prstGeom>
          <a:solidFill>
            <a:srgbClr val="E4E6E7"/>
          </a:solidFill>
          <a:ln>
            <a:noFill/>
          </a:ln>
        </p:spPr>
        <p:txBody>
          <a:bodyPr lIns="162489" tIns="162489" rIns="162489" bIns="162489" anchor="ctr" anchorCtr="0">
            <a:noAutofit/>
          </a:bodyPr>
          <a:lstStyle/>
          <a:p>
            <a:pPr algn="ctr" defTabSz="1625299" fontAlgn="auto">
              <a:spcBef>
                <a:spcPts val="0"/>
              </a:spcBef>
              <a:spcAft>
                <a:spcPts val="0"/>
              </a:spcAft>
            </a:pPr>
            <a:r>
              <a:rPr lang="en-US" sz="1800" kern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Run the tests</a:t>
            </a:r>
          </a:p>
        </p:txBody>
      </p:sp>
      <p:sp>
        <p:nvSpPr>
          <p:cNvPr id="10" name="Shape 659"/>
          <p:cNvSpPr/>
          <p:nvPr/>
        </p:nvSpPr>
        <p:spPr>
          <a:xfrm>
            <a:off x="11263822" y="5188970"/>
            <a:ext cx="2676800" cy="626667"/>
          </a:xfrm>
          <a:prstGeom prst="rect">
            <a:avLst/>
          </a:prstGeom>
          <a:solidFill>
            <a:srgbClr val="E4E6E7"/>
          </a:solidFill>
          <a:ln>
            <a:noFill/>
          </a:ln>
        </p:spPr>
        <p:txBody>
          <a:bodyPr lIns="162489" tIns="162489" rIns="162489" bIns="162489" anchor="ctr" anchorCtr="0">
            <a:noAutofit/>
          </a:bodyPr>
          <a:lstStyle/>
          <a:p>
            <a:pPr algn="ctr" defTabSz="1625299" fontAlgn="auto">
              <a:spcBef>
                <a:spcPts val="0"/>
              </a:spcBef>
              <a:spcAft>
                <a:spcPts val="0"/>
              </a:spcAft>
            </a:pPr>
            <a:r>
              <a:rPr lang="en-US" sz="1800" kern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Make a little change</a:t>
            </a:r>
          </a:p>
        </p:txBody>
      </p:sp>
      <p:sp>
        <p:nvSpPr>
          <p:cNvPr id="11" name="Shape 660"/>
          <p:cNvSpPr/>
          <p:nvPr/>
        </p:nvSpPr>
        <p:spPr>
          <a:xfrm>
            <a:off x="11263822" y="6488542"/>
            <a:ext cx="2676800" cy="626667"/>
          </a:xfrm>
          <a:prstGeom prst="rect">
            <a:avLst/>
          </a:prstGeom>
          <a:solidFill>
            <a:srgbClr val="E4E6E7"/>
          </a:solidFill>
          <a:ln>
            <a:noFill/>
          </a:ln>
        </p:spPr>
        <p:txBody>
          <a:bodyPr lIns="162489" tIns="162489" rIns="162489" bIns="162489" anchor="ctr" anchorCtr="0">
            <a:noAutofit/>
          </a:bodyPr>
          <a:lstStyle/>
          <a:p>
            <a:pPr algn="ctr" defTabSz="1625299" fontAlgn="auto">
              <a:spcBef>
                <a:spcPts val="0"/>
              </a:spcBef>
              <a:spcAft>
                <a:spcPts val="0"/>
              </a:spcAft>
            </a:pPr>
            <a:r>
              <a:rPr lang="en-US" sz="1800" kern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Run the tests</a:t>
            </a:r>
          </a:p>
        </p:txBody>
      </p:sp>
      <p:cxnSp>
        <p:nvCxnSpPr>
          <p:cNvPr id="12" name="Shape 661"/>
          <p:cNvCxnSpPr>
            <a:stCxn id="8" idx="2"/>
            <a:endCxn id="9" idx="0"/>
          </p:cNvCxnSpPr>
          <p:nvPr/>
        </p:nvCxnSpPr>
        <p:spPr>
          <a:xfrm>
            <a:off x="12602222" y="3216490"/>
            <a:ext cx="0" cy="673067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3" name="Shape 662"/>
          <p:cNvCxnSpPr>
            <a:stCxn id="9" idx="2"/>
            <a:endCxn id="10" idx="0"/>
          </p:cNvCxnSpPr>
          <p:nvPr/>
        </p:nvCxnSpPr>
        <p:spPr>
          <a:xfrm>
            <a:off x="12602222" y="4516062"/>
            <a:ext cx="0" cy="673067"/>
          </a:xfrm>
          <a:prstGeom prst="straightConnector1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4" name="Shape 663"/>
          <p:cNvCxnSpPr>
            <a:stCxn id="9" idx="1"/>
            <a:endCxn id="8" idx="1"/>
          </p:cNvCxnSpPr>
          <p:nvPr/>
        </p:nvCxnSpPr>
        <p:spPr>
          <a:xfrm rot="10800000" flipH="1">
            <a:off x="11263822" y="2902997"/>
            <a:ext cx="1067" cy="1299733"/>
          </a:xfrm>
          <a:prstGeom prst="bentConnector3">
            <a:avLst>
              <a:gd name="adj1" fmla="val -39687500"/>
            </a:avLst>
          </a:prstGeom>
          <a:noFill/>
          <a:ln w="19050" cap="flat" cmpd="sng">
            <a:solidFill>
              <a:srgbClr val="6AA84F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5" name="Shape 664"/>
          <p:cNvCxnSpPr>
            <a:stCxn id="10" idx="2"/>
            <a:endCxn id="11" idx="0"/>
          </p:cNvCxnSpPr>
          <p:nvPr/>
        </p:nvCxnSpPr>
        <p:spPr>
          <a:xfrm>
            <a:off x="12602222" y="5815635"/>
            <a:ext cx="0" cy="673067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6" name="Shape 665"/>
          <p:cNvCxnSpPr>
            <a:stCxn id="11" idx="1"/>
            <a:endCxn id="10" idx="1"/>
          </p:cNvCxnSpPr>
          <p:nvPr/>
        </p:nvCxnSpPr>
        <p:spPr>
          <a:xfrm rot="10800000" flipH="1">
            <a:off x="11263822" y="5502142"/>
            <a:ext cx="1067" cy="1299733"/>
          </a:xfrm>
          <a:prstGeom prst="bentConnector3">
            <a:avLst>
              <a:gd name="adj1" fmla="val -39687500"/>
            </a:avLst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7" name="Shape 666"/>
          <p:cNvCxnSpPr>
            <a:stCxn id="11" idx="3"/>
            <a:endCxn id="8" idx="3"/>
          </p:cNvCxnSpPr>
          <p:nvPr/>
        </p:nvCxnSpPr>
        <p:spPr>
          <a:xfrm rot="10800000" flipH="1">
            <a:off x="13940622" y="2903210"/>
            <a:ext cx="1067" cy="3898667"/>
          </a:xfrm>
          <a:prstGeom prst="bentConnector3">
            <a:avLst>
              <a:gd name="adj1" fmla="val 39687500"/>
            </a:avLst>
          </a:prstGeom>
          <a:noFill/>
          <a:ln w="19050" cap="flat" cmpd="sng">
            <a:solidFill>
              <a:srgbClr val="6AA84F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8" name="Shape 667"/>
          <p:cNvCxnSpPr>
            <a:stCxn id="11" idx="2"/>
          </p:cNvCxnSpPr>
          <p:nvPr/>
        </p:nvCxnSpPr>
        <p:spPr>
          <a:xfrm>
            <a:off x="12602222" y="7115210"/>
            <a:ext cx="0" cy="673067"/>
          </a:xfrm>
          <a:prstGeom prst="straightConnector1">
            <a:avLst/>
          </a:prstGeom>
          <a:noFill/>
          <a:ln w="19050" cap="flat" cmpd="sng">
            <a:solidFill>
              <a:srgbClr val="6AA84F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9" name="Shape 668"/>
          <p:cNvSpPr/>
          <p:nvPr/>
        </p:nvSpPr>
        <p:spPr>
          <a:xfrm>
            <a:off x="12489690" y="1752269"/>
            <a:ext cx="225067" cy="22506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lIns="162489" tIns="162489" rIns="162489" bIns="162489" anchor="ctr" anchorCtr="0">
            <a:noAutofit/>
          </a:bodyPr>
          <a:lstStyle/>
          <a:p>
            <a:pPr defTabSz="1625299" fontAlgn="auto">
              <a:spcBef>
                <a:spcPts val="0"/>
              </a:spcBef>
              <a:spcAft>
                <a:spcPts val="0"/>
              </a:spcAft>
            </a:pPr>
            <a:endParaRPr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" name="Shape 669"/>
          <p:cNvCxnSpPr>
            <a:stCxn id="19" idx="4"/>
            <a:endCxn id="8" idx="0"/>
          </p:cNvCxnSpPr>
          <p:nvPr/>
        </p:nvCxnSpPr>
        <p:spPr>
          <a:xfrm>
            <a:off x="12602222" y="1977333"/>
            <a:ext cx="0" cy="612267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1" name="Shape 670"/>
          <p:cNvSpPr/>
          <p:nvPr/>
        </p:nvSpPr>
        <p:spPr>
          <a:xfrm>
            <a:off x="12489690" y="7788090"/>
            <a:ext cx="225067" cy="225067"/>
          </a:xfrm>
          <a:prstGeom prst="ellipse">
            <a:avLst/>
          </a:prstGeom>
          <a:solidFill>
            <a:srgbClr val="6AA84F"/>
          </a:solidFill>
          <a:ln>
            <a:noFill/>
          </a:ln>
        </p:spPr>
        <p:txBody>
          <a:bodyPr lIns="162489" tIns="162489" rIns="162489" bIns="162489" anchor="ctr" anchorCtr="0">
            <a:noAutofit/>
          </a:bodyPr>
          <a:lstStyle/>
          <a:p>
            <a:pPr defTabSz="1625299" fontAlgn="auto">
              <a:spcBef>
                <a:spcPts val="0"/>
              </a:spcBef>
              <a:spcAft>
                <a:spcPts val="0"/>
              </a:spcAft>
            </a:pPr>
            <a:endParaRPr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Shape 671"/>
          <p:cNvSpPr txBox="1"/>
          <p:nvPr/>
        </p:nvSpPr>
        <p:spPr>
          <a:xfrm>
            <a:off x="14326044" y="6178678"/>
            <a:ext cx="1824000" cy="623467"/>
          </a:xfrm>
          <a:prstGeom prst="rect">
            <a:avLst/>
          </a:prstGeom>
          <a:noFill/>
          <a:ln>
            <a:noFill/>
          </a:ln>
        </p:spPr>
        <p:txBody>
          <a:bodyPr lIns="162489" tIns="162489" rIns="162489" bIns="162489" anchor="ctr" anchorCtr="0">
            <a:noAutofit/>
          </a:bodyPr>
          <a:lstStyle/>
          <a:p>
            <a:pPr defTabSz="1625299" fontAlgn="auto">
              <a:spcBef>
                <a:spcPts val="0"/>
              </a:spcBef>
              <a:spcAft>
                <a:spcPts val="0"/>
              </a:spcAft>
            </a:pPr>
            <a:r>
              <a:rPr lang="en-US" sz="1800" kern="0">
                <a:solidFill>
                  <a:srgbClr val="6AA84F"/>
                </a:solidFill>
                <a:latin typeface="Raleway"/>
                <a:ea typeface="Raleway"/>
                <a:cs typeface="Raleway"/>
                <a:sym typeface="Raleway"/>
              </a:rPr>
              <a:t>pass</a:t>
            </a:r>
          </a:p>
          <a:p>
            <a:pPr defTabSz="1625299" fontAlgn="auto">
              <a:spcBef>
                <a:spcPts val="0"/>
              </a:spcBef>
              <a:spcAft>
                <a:spcPts val="0"/>
              </a:spcAft>
            </a:pPr>
            <a:r>
              <a:rPr lang="en-US" sz="1400" b="1" kern="0">
                <a:solidFill>
                  <a:srgbClr val="6AA84F"/>
                </a:solidFill>
                <a:latin typeface="Raleway"/>
                <a:ea typeface="Raleway"/>
                <a:cs typeface="Raleway"/>
                <a:sym typeface="Raleway"/>
              </a:rPr>
              <a:t>[development continues]</a:t>
            </a:r>
          </a:p>
        </p:txBody>
      </p:sp>
      <p:sp>
        <p:nvSpPr>
          <p:cNvPr id="23" name="Shape 672"/>
          <p:cNvSpPr txBox="1"/>
          <p:nvPr/>
        </p:nvSpPr>
        <p:spPr>
          <a:xfrm>
            <a:off x="10034133" y="6576801"/>
            <a:ext cx="844267" cy="225067"/>
          </a:xfrm>
          <a:prstGeom prst="rect">
            <a:avLst/>
          </a:prstGeom>
          <a:noFill/>
          <a:ln>
            <a:noFill/>
          </a:ln>
        </p:spPr>
        <p:txBody>
          <a:bodyPr lIns="162489" tIns="162489" rIns="162489" bIns="162489" anchor="ctr" anchorCtr="0">
            <a:noAutofit/>
          </a:bodyPr>
          <a:lstStyle/>
          <a:p>
            <a:pPr algn="r" defTabSz="1625299" fontAlgn="auto">
              <a:spcBef>
                <a:spcPts val="0"/>
              </a:spcBef>
              <a:spcAft>
                <a:spcPts val="0"/>
              </a:spcAft>
            </a:pPr>
            <a:r>
              <a:rPr lang="en-US" sz="1800" kern="0">
                <a:solidFill>
                  <a:srgbClr val="CC0000"/>
                </a:solidFill>
                <a:latin typeface="Raleway"/>
                <a:ea typeface="Raleway"/>
                <a:cs typeface="Raleway"/>
                <a:sym typeface="Raleway"/>
              </a:rPr>
              <a:t>fail</a:t>
            </a:r>
          </a:p>
        </p:txBody>
      </p:sp>
      <p:sp>
        <p:nvSpPr>
          <p:cNvPr id="24" name="Shape 673"/>
          <p:cNvSpPr txBox="1"/>
          <p:nvPr/>
        </p:nvSpPr>
        <p:spPr>
          <a:xfrm>
            <a:off x="11757955" y="4613112"/>
            <a:ext cx="844267" cy="225067"/>
          </a:xfrm>
          <a:prstGeom prst="rect">
            <a:avLst/>
          </a:prstGeom>
          <a:noFill/>
          <a:ln>
            <a:noFill/>
          </a:ln>
        </p:spPr>
        <p:txBody>
          <a:bodyPr lIns="162489" tIns="162489" rIns="162489" bIns="162489" anchor="ctr" anchorCtr="0">
            <a:noAutofit/>
          </a:bodyPr>
          <a:lstStyle/>
          <a:p>
            <a:pPr algn="r" defTabSz="1625299" fontAlgn="auto">
              <a:spcBef>
                <a:spcPts val="0"/>
              </a:spcBef>
              <a:spcAft>
                <a:spcPts val="0"/>
              </a:spcAft>
            </a:pPr>
            <a:r>
              <a:rPr lang="en-US" sz="1800" kern="0">
                <a:solidFill>
                  <a:srgbClr val="CC0000"/>
                </a:solidFill>
                <a:latin typeface="Raleway"/>
                <a:ea typeface="Raleway"/>
                <a:cs typeface="Raleway"/>
                <a:sym typeface="Raleway"/>
              </a:rPr>
              <a:t>fail</a:t>
            </a:r>
          </a:p>
        </p:txBody>
      </p:sp>
      <p:sp>
        <p:nvSpPr>
          <p:cNvPr id="25" name="Shape 674"/>
          <p:cNvSpPr txBox="1"/>
          <p:nvPr/>
        </p:nvSpPr>
        <p:spPr>
          <a:xfrm>
            <a:off x="10034133" y="3977644"/>
            <a:ext cx="844267" cy="225067"/>
          </a:xfrm>
          <a:prstGeom prst="rect">
            <a:avLst/>
          </a:prstGeom>
          <a:noFill/>
          <a:ln>
            <a:noFill/>
          </a:ln>
        </p:spPr>
        <p:txBody>
          <a:bodyPr lIns="162489" tIns="162489" rIns="162489" bIns="162489" anchor="ctr" anchorCtr="0">
            <a:noAutofit/>
          </a:bodyPr>
          <a:lstStyle/>
          <a:p>
            <a:pPr algn="r" defTabSz="1625299" fontAlgn="auto">
              <a:spcBef>
                <a:spcPts val="0"/>
              </a:spcBef>
              <a:spcAft>
                <a:spcPts val="0"/>
              </a:spcAft>
            </a:pPr>
            <a:r>
              <a:rPr lang="en-US" sz="1800" kern="0">
                <a:solidFill>
                  <a:srgbClr val="6AA84F"/>
                </a:solidFill>
                <a:latin typeface="Raleway"/>
                <a:ea typeface="Raleway"/>
                <a:cs typeface="Raleway"/>
                <a:sym typeface="Raleway"/>
              </a:rPr>
              <a:t>pass</a:t>
            </a:r>
          </a:p>
        </p:txBody>
      </p:sp>
      <p:sp>
        <p:nvSpPr>
          <p:cNvPr id="26" name="Shape 675"/>
          <p:cNvSpPr txBox="1"/>
          <p:nvPr/>
        </p:nvSpPr>
        <p:spPr>
          <a:xfrm>
            <a:off x="12665830" y="7368665"/>
            <a:ext cx="2057067" cy="225067"/>
          </a:xfrm>
          <a:prstGeom prst="rect">
            <a:avLst/>
          </a:prstGeom>
          <a:noFill/>
          <a:ln>
            <a:noFill/>
          </a:ln>
        </p:spPr>
        <p:txBody>
          <a:bodyPr lIns="162489" tIns="162489" rIns="162489" bIns="162489" anchor="ctr" anchorCtr="0">
            <a:noAutofit/>
          </a:bodyPr>
          <a:lstStyle/>
          <a:p>
            <a:pPr defTabSz="1625299" fontAlgn="auto">
              <a:spcBef>
                <a:spcPts val="0"/>
              </a:spcBef>
              <a:spcAft>
                <a:spcPts val="0"/>
              </a:spcAft>
            </a:pPr>
            <a:r>
              <a:rPr lang="en-US" sz="1800" kern="0">
                <a:solidFill>
                  <a:srgbClr val="6AA84F"/>
                </a:solidFill>
                <a:latin typeface="Raleway"/>
                <a:ea typeface="Raleway"/>
                <a:cs typeface="Raleway"/>
                <a:sym typeface="Raleway"/>
              </a:rPr>
              <a:t>pass</a:t>
            </a:r>
          </a:p>
          <a:p>
            <a:pPr defTabSz="1625299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37500"/>
            </a:pPr>
            <a:r>
              <a:rPr lang="en-US" sz="1400" b="1" kern="0">
                <a:solidFill>
                  <a:srgbClr val="6AA84F"/>
                </a:solidFill>
                <a:latin typeface="Raleway"/>
                <a:ea typeface="Raleway"/>
                <a:cs typeface="Raleway"/>
                <a:sym typeface="Raleway"/>
              </a:rPr>
              <a:t>[development stops]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0183280" y="5815636"/>
            <a:ext cx="5514023" cy="219752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62515" tIns="81258" rIns="162515" bIns="81258" rtlCol="0" anchor="ctr"/>
          <a:lstStyle/>
          <a:p>
            <a:pPr algn="ctr" defTabSz="1625299" fontAlgn="auto">
              <a:spcBef>
                <a:spcPts val="0"/>
              </a:spcBef>
              <a:spcAft>
                <a:spcPts val="0"/>
              </a:spcAft>
            </a:pPr>
            <a:endParaRPr lang="en-US" kern="0">
              <a:solidFill>
                <a:srgbClr val="FFFFFF"/>
              </a:solidFill>
              <a:latin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940031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300" dirty="0" smtClean="0"/>
              <a:t>Integration Testing </a:t>
            </a:r>
            <a:r>
              <a:rPr lang="mr-IN" sz="5300" dirty="0" smtClean="0"/>
              <a:t>–</a:t>
            </a:r>
            <a:r>
              <a:rPr lang="en-US" sz="5300" dirty="0" smtClean="0"/>
              <a:t> Apply the change</a:t>
            </a:r>
            <a:endParaRPr lang="en-US" sz="5300" dirty="0"/>
          </a:p>
        </p:txBody>
      </p:sp>
      <p:sp>
        <p:nvSpPr>
          <p:cNvPr id="32" name="Text Placeholder 3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hape 657"/>
          <p:cNvSpPr/>
          <p:nvPr/>
        </p:nvSpPr>
        <p:spPr>
          <a:xfrm>
            <a:off x="11263822" y="2589822"/>
            <a:ext cx="2676800" cy="626667"/>
          </a:xfrm>
          <a:prstGeom prst="rect">
            <a:avLst/>
          </a:prstGeom>
          <a:solidFill>
            <a:srgbClr val="E4E6E7"/>
          </a:solidFill>
          <a:ln>
            <a:noFill/>
          </a:ln>
        </p:spPr>
        <p:txBody>
          <a:bodyPr lIns="162489" tIns="162489" rIns="162489" bIns="162489" anchor="ctr" anchorCtr="0">
            <a:noAutofit/>
          </a:bodyPr>
          <a:lstStyle/>
          <a:p>
            <a:pPr algn="ctr" defTabSz="1625299" fontAlgn="auto">
              <a:spcBef>
                <a:spcPts val="0"/>
              </a:spcBef>
              <a:spcAft>
                <a:spcPts val="0"/>
              </a:spcAft>
            </a:pPr>
            <a:r>
              <a:rPr lang="en-US" sz="1800" kern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Add a test</a:t>
            </a:r>
          </a:p>
        </p:txBody>
      </p:sp>
      <p:sp>
        <p:nvSpPr>
          <p:cNvPr id="5" name="Shape 658"/>
          <p:cNvSpPr/>
          <p:nvPr/>
        </p:nvSpPr>
        <p:spPr>
          <a:xfrm>
            <a:off x="11263822" y="3889395"/>
            <a:ext cx="2676800" cy="626667"/>
          </a:xfrm>
          <a:prstGeom prst="rect">
            <a:avLst/>
          </a:prstGeom>
          <a:solidFill>
            <a:srgbClr val="E4E6E7"/>
          </a:solidFill>
          <a:ln>
            <a:noFill/>
          </a:ln>
        </p:spPr>
        <p:txBody>
          <a:bodyPr lIns="162489" tIns="162489" rIns="162489" bIns="162489" anchor="ctr" anchorCtr="0">
            <a:noAutofit/>
          </a:bodyPr>
          <a:lstStyle/>
          <a:p>
            <a:pPr algn="ctr" defTabSz="1625299" fontAlgn="auto">
              <a:spcBef>
                <a:spcPts val="0"/>
              </a:spcBef>
              <a:spcAft>
                <a:spcPts val="0"/>
              </a:spcAft>
            </a:pPr>
            <a:r>
              <a:rPr lang="en-US" sz="1800" kern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Run the tests</a:t>
            </a:r>
          </a:p>
        </p:txBody>
      </p:sp>
      <p:sp>
        <p:nvSpPr>
          <p:cNvPr id="6" name="Shape 659"/>
          <p:cNvSpPr/>
          <p:nvPr/>
        </p:nvSpPr>
        <p:spPr>
          <a:xfrm>
            <a:off x="11263822" y="5188970"/>
            <a:ext cx="2676800" cy="626667"/>
          </a:xfrm>
          <a:prstGeom prst="rect">
            <a:avLst/>
          </a:prstGeom>
          <a:solidFill>
            <a:srgbClr val="E4E6E7"/>
          </a:solidFill>
          <a:ln>
            <a:noFill/>
          </a:ln>
        </p:spPr>
        <p:txBody>
          <a:bodyPr lIns="162489" tIns="162489" rIns="162489" bIns="162489" anchor="ctr" anchorCtr="0">
            <a:noAutofit/>
          </a:bodyPr>
          <a:lstStyle/>
          <a:p>
            <a:pPr algn="ctr" defTabSz="1625299" fontAlgn="auto">
              <a:spcBef>
                <a:spcPts val="0"/>
              </a:spcBef>
              <a:spcAft>
                <a:spcPts val="0"/>
              </a:spcAft>
            </a:pPr>
            <a:r>
              <a:rPr lang="en-US" sz="1800" kern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Make a little change</a:t>
            </a:r>
          </a:p>
        </p:txBody>
      </p:sp>
      <p:sp>
        <p:nvSpPr>
          <p:cNvPr id="7" name="Shape 660"/>
          <p:cNvSpPr/>
          <p:nvPr/>
        </p:nvSpPr>
        <p:spPr>
          <a:xfrm>
            <a:off x="11263822" y="6488542"/>
            <a:ext cx="2676800" cy="626667"/>
          </a:xfrm>
          <a:prstGeom prst="rect">
            <a:avLst/>
          </a:prstGeom>
          <a:solidFill>
            <a:srgbClr val="E4E6E7"/>
          </a:solidFill>
          <a:ln>
            <a:noFill/>
          </a:ln>
        </p:spPr>
        <p:txBody>
          <a:bodyPr lIns="162489" tIns="162489" rIns="162489" bIns="162489" anchor="ctr" anchorCtr="0">
            <a:noAutofit/>
          </a:bodyPr>
          <a:lstStyle/>
          <a:p>
            <a:pPr algn="ctr" defTabSz="1625299" fontAlgn="auto">
              <a:spcBef>
                <a:spcPts val="0"/>
              </a:spcBef>
              <a:spcAft>
                <a:spcPts val="0"/>
              </a:spcAft>
            </a:pPr>
            <a:r>
              <a:rPr lang="en-US" sz="1800" kern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Run the tests</a:t>
            </a:r>
          </a:p>
        </p:txBody>
      </p:sp>
      <p:cxnSp>
        <p:nvCxnSpPr>
          <p:cNvPr id="8" name="Shape 661"/>
          <p:cNvCxnSpPr>
            <a:stCxn id="4" idx="2"/>
            <a:endCxn id="5" idx="0"/>
          </p:cNvCxnSpPr>
          <p:nvPr/>
        </p:nvCxnSpPr>
        <p:spPr>
          <a:xfrm>
            <a:off x="12602222" y="3216490"/>
            <a:ext cx="0" cy="673067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9" name="Shape 662"/>
          <p:cNvCxnSpPr>
            <a:stCxn id="5" idx="2"/>
            <a:endCxn id="6" idx="0"/>
          </p:cNvCxnSpPr>
          <p:nvPr/>
        </p:nvCxnSpPr>
        <p:spPr>
          <a:xfrm>
            <a:off x="12602222" y="4516062"/>
            <a:ext cx="0" cy="673067"/>
          </a:xfrm>
          <a:prstGeom prst="straightConnector1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0" name="Shape 663"/>
          <p:cNvCxnSpPr>
            <a:stCxn id="5" idx="1"/>
            <a:endCxn id="4" idx="1"/>
          </p:cNvCxnSpPr>
          <p:nvPr/>
        </p:nvCxnSpPr>
        <p:spPr>
          <a:xfrm rot="10800000" flipH="1">
            <a:off x="11263822" y="2902997"/>
            <a:ext cx="1067" cy="1299733"/>
          </a:xfrm>
          <a:prstGeom prst="bentConnector3">
            <a:avLst>
              <a:gd name="adj1" fmla="val -39687500"/>
            </a:avLst>
          </a:prstGeom>
          <a:noFill/>
          <a:ln w="19050" cap="flat" cmpd="sng">
            <a:solidFill>
              <a:srgbClr val="6AA84F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1" name="Shape 664"/>
          <p:cNvCxnSpPr>
            <a:stCxn id="6" idx="2"/>
            <a:endCxn id="7" idx="0"/>
          </p:cNvCxnSpPr>
          <p:nvPr/>
        </p:nvCxnSpPr>
        <p:spPr>
          <a:xfrm>
            <a:off x="12602222" y="5815635"/>
            <a:ext cx="0" cy="673067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2" name="Shape 665"/>
          <p:cNvCxnSpPr>
            <a:stCxn id="7" idx="1"/>
            <a:endCxn id="6" idx="1"/>
          </p:cNvCxnSpPr>
          <p:nvPr/>
        </p:nvCxnSpPr>
        <p:spPr>
          <a:xfrm rot="10800000" flipH="1">
            <a:off x="11263822" y="5502142"/>
            <a:ext cx="1067" cy="1299733"/>
          </a:xfrm>
          <a:prstGeom prst="bentConnector3">
            <a:avLst>
              <a:gd name="adj1" fmla="val -39687500"/>
            </a:avLst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3" name="Shape 666"/>
          <p:cNvCxnSpPr>
            <a:stCxn id="7" idx="3"/>
            <a:endCxn id="4" idx="3"/>
          </p:cNvCxnSpPr>
          <p:nvPr/>
        </p:nvCxnSpPr>
        <p:spPr>
          <a:xfrm rot="10800000" flipH="1">
            <a:off x="13940622" y="2903210"/>
            <a:ext cx="1067" cy="3898667"/>
          </a:xfrm>
          <a:prstGeom prst="bentConnector3">
            <a:avLst>
              <a:gd name="adj1" fmla="val 39687500"/>
            </a:avLst>
          </a:prstGeom>
          <a:noFill/>
          <a:ln w="19050" cap="flat" cmpd="sng">
            <a:solidFill>
              <a:srgbClr val="6AA84F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4" name="Shape 667"/>
          <p:cNvCxnSpPr>
            <a:stCxn id="7" idx="2"/>
          </p:cNvCxnSpPr>
          <p:nvPr/>
        </p:nvCxnSpPr>
        <p:spPr>
          <a:xfrm>
            <a:off x="12602222" y="7115210"/>
            <a:ext cx="0" cy="673067"/>
          </a:xfrm>
          <a:prstGeom prst="straightConnector1">
            <a:avLst/>
          </a:prstGeom>
          <a:noFill/>
          <a:ln w="19050" cap="flat" cmpd="sng">
            <a:solidFill>
              <a:srgbClr val="6AA84F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5" name="Shape 668"/>
          <p:cNvSpPr/>
          <p:nvPr/>
        </p:nvSpPr>
        <p:spPr>
          <a:xfrm>
            <a:off x="12489690" y="1752269"/>
            <a:ext cx="225067" cy="22506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lIns="162489" tIns="162489" rIns="162489" bIns="162489" anchor="ctr" anchorCtr="0">
            <a:noAutofit/>
          </a:bodyPr>
          <a:lstStyle/>
          <a:p>
            <a:pPr defTabSz="1625299" fontAlgn="auto">
              <a:spcBef>
                <a:spcPts val="0"/>
              </a:spcBef>
              <a:spcAft>
                <a:spcPts val="0"/>
              </a:spcAft>
            </a:pPr>
            <a:endParaRPr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" name="Shape 669"/>
          <p:cNvCxnSpPr>
            <a:stCxn id="15" idx="4"/>
            <a:endCxn id="4" idx="0"/>
          </p:cNvCxnSpPr>
          <p:nvPr/>
        </p:nvCxnSpPr>
        <p:spPr>
          <a:xfrm>
            <a:off x="12602222" y="1977333"/>
            <a:ext cx="0" cy="612267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7" name="Shape 670"/>
          <p:cNvSpPr/>
          <p:nvPr/>
        </p:nvSpPr>
        <p:spPr>
          <a:xfrm>
            <a:off x="12489690" y="7788090"/>
            <a:ext cx="225067" cy="225067"/>
          </a:xfrm>
          <a:prstGeom prst="ellipse">
            <a:avLst/>
          </a:prstGeom>
          <a:solidFill>
            <a:srgbClr val="6AA84F"/>
          </a:solidFill>
          <a:ln>
            <a:noFill/>
          </a:ln>
        </p:spPr>
        <p:txBody>
          <a:bodyPr lIns="162489" tIns="162489" rIns="162489" bIns="162489" anchor="ctr" anchorCtr="0">
            <a:noAutofit/>
          </a:bodyPr>
          <a:lstStyle/>
          <a:p>
            <a:pPr defTabSz="1625299" fontAlgn="auto">
              <a:spcBef>
                <a:spcPts val="0"/>
              </a:spcBef>
              <a:spcAft>
                <a:spcPts val="0"/>
              </a:spcAft>
            </a:pPr>
            <a:endParaRPr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Shape 671"/>
          <p:cNvSpPr txBox="1"/>
          <p:nvPr/>
        </p:nvSpPr>
        <p:spPr>
          <a:xfrm>
            <a:off x="14326044" y="6178678"/>
            <a:ext cx="1824000" cy="623467"/>
          </a:xfrm>
          <a:prstGeom prst="rect">
            <a:avLst/>
          </a:prstGeom>
          <a:noFill/>
          <a:ln>
            <a:noFill/>
          </a:ln>
        </p:spPr>
        <p:txBody>
          <a:bodyPr lIns="162489" tIns="162489" rIns="162489" bIns="162489" anchor="ctr" anchorCtr="0">
            <a:noAutofit/>
          </a:bodyPr>
          <a:lstStyle/>
          <a:p>
            <a:pPr defTabSz="1625299" fontAlgn="auto">
              <a:spcBef>
                <a:spcPts val="0"/>
              </a:spcBef>
              <a:spcAft>
                <a:spcPts val="0"/>
              </a:spcAft>
            </a:pPr>
            <a:r>
              <a:rPr lang="en-US" sz="1800" kern="0">
                <a:solidFill>
                  <a:srgbClr val="6AA84F"/>
                </a:solidFill>
                <a:latin typeface="Raleway"/>
                <a:ea typeface="Raleway"/>
                <a:cs typeface="Raleway"/>
                <a:sym typeface="Raleway"/>
              </a:rPr>
              <a:t>pass</a:t>
            </a:r>
          </a:p>
          <a:p>
            <a:pPr defTabSz="1625299" fontAlgn="auto">
              <a:spcBef>
                <a:spcPts val="0"/>
              </a:spcBef>
              <a:spcAft>
                <a:spcPts val="0"/>
              </a:spcAft>
            </a:pPr>
            <a:r>
              <a:rPr lang="en-US" sz="1400" b="1" kern="0">
                <a:solidFill>
                  <a:srgbClr val="6AA84F"/>
                </a:solidFill>
                <a:latin typeface="Raleway"/>
                <a:ea typeface="Raleway"/>
                <a:cs typeface="Raleway"/>
                <a:sym typeface="Raleway"/>
              </a:rPr>
              <a:t>[development continues]</a:t>
            </a:r>
          </a:p>
        </p:txBody>
      </p:sp>
      <p:sp>
        <p:nvSpPr>
          <p:cNvPr id="19" name="Shape 672"/>
          <p:cNvSpPr txBox="1"/>
          <p:nvPr/>
        </p:nvSpPr>
        <p:spPr>
          <a:xfrm>
            <a:off x="10034133" y="6576801"/>
            <a:ext cx="844267" cy="225067"/>
          </a:xfrm>
          <a:prstGeom prst="rect">
            <a:avLst/>
          </a:prstGeom>
          <a:noFill/>
          <a:ln>
            <a:noFill/>
          </a:ln>
        </p:spPr>
        <p:txBody>
          <a:bodyPr lIns="162489" tIns="162489" rIns="162489" bIns="162489" anchor="ctr" anchorCtr="0">
            <a:noAutofit/>
          </a:bodyPr>
          <a:lstStyle/>
          <a:p>
            <a:pPr algn="r" defTabSz="1625299" fontAlgn="auto">
              <a:spcBef>
                <a:spcPts val="0"/>
              </a:spcBef>
              <a:spcAft>
                <a:spcPts val="0"/>
              </a:spcAft>
            </a:pPr>
            <a:r>
              <a:rPr lang="en-US" sz="1800" kern="0">
                <a:solidFill>
                  <a:srgbClr val="CC0000"/>
                </a:solidFill>
                <a:latin typeface="Raleway"/>
                <a:ea typeface="Raleway"/>
                <a:cs typeface="Raleway"/>
                <a:sym typeface="Raleway"/>
              </a:rPr>
              <a:t>fail</a:t>
            </a:r>
          </a:p>
        </p:txBody>
      </p:sp>
      <p:sp>
        <p:nvSpPr>
          <p:cNvPr id="20" name="Shape 673"/>
          <p:cNvSpPr txBox="1"/>
          <p:nvPr/>
        </p:nvSpPr>
        <p:spPr>
          <a:xfrm>
            <a:off x="11757955" y="4613112"/>
            <a:ext cx="844267" cy="225067"/>
          </a:xfrm>
          <a:prstGeom prst="rect">
            <a:avLst/>
          </a:prstGeom>
          <a:noFill/>
          <a:ln>
            <a:noFill/>
          </a:ln>
        </p:spPr>
        <p:txBody>
          <a:bodyPr lIns="162489" tIns="162489" rIns="162489" bIns="162489" anchor="ctr" anchorCtr="0">
            <a:noAutofit/>
          </a:bodyPr>
          <a:lstStyle/>
          <a:p>
            <a:pPr algn="r" defTabSz="1625299" fontAlgn="auto">
              <a:spcBef>
                <a:spcPts val="0"/>
              </a:spcBef>
              <a:spcAft>
                <a:spcPts val="0"/>
              </a:spcAft>
            </a:pPr>
            <a:r>
              <a:rPr lang="en-US" sz="1800" kern="0">
                <a:solidFill>
                  <a:srgbClr val="CC0000"/>
                </a:solidFill>
                <a:latin typeface="Raleway"/>
                <a:ea typeface="Raleway"/>
                <a:cs typeface="Raleway"/>
                <a:sym typeface="Raleway"/>
              </a:rPr>
              <a:t>fail</a:t>
            </a:r>
          </a:p>
        </p:txBody>
      </p:sp>
      <p:sp>
        <p:nvSpPr>
          <p:cNvPr id="21" name="Shape 674"/>
          <p:cNvSpPr txBox="1"/>
          <p:nvPr/>
        </p:nvSpPr>
        <p:spPr>
          <a:xfrm>
            <a:off x="10034133" y="3977644"/>
            <a:ext cx="844267" cy="225067"/>
          </a:xfrm>
          <a:prstGeom prst="rect">
            <a:avLst/>
          </a:prstGeom>
          <a:noFill/>
          <a:ln>
            <a:noFill/>
          </a:ln>
        </p:spPr>
        <p:txBody>
          <a:bodyPr lIns="162489" tIns="162489" rIns="162489" bIns="162489" anchor="ctr" anchorCtr="0">
            <a:noAutofit/>
          </a:bodyPr>
          <a:lstStyle/>
          <a:p>
            <a:pPr algn="r" defTabSz="1625299" fontAlgn="auto">
              <a:spcBef>
                <a:spcPts val="0"/>
              </a:spcBef>
              <a:spcAft>
                <a:spcPts val="0"/>
              </a:spcAft>
            </a:pPr>
            <a:r>
              <a:rPr lang="en-US" sz="1800" kern="0">
                <a:solidFill>
                  <a:srgbClr val="6AA84F"/>
                </a:solidFill>
                <a:latin typeface="Raleway"/>
                <a:ea typeface="Raleway"/>
                <a:cs typeface="Raleway"/>
                <a:sym typeface="Raleway"/>
              </a:rPr>
              <a:t>pass</a:t>
            </a:r>
          </a:p>
        </p:txBody>
      </p:sp>
      <p:sp>
        <p:nvSpPr>
          <p:cNvPr id="22" name="Shape 675"/>
          <p:cNvSpPr txBox="1"/>
          <p:nvPr/>
        </p:nvSpPr>
        <p:spPr>
          <a:xfrm>
            <a:off x="12665830" y="7368665"/>
            <a:ext cx="2057067" cy="225067"/>
          </a:xfrm>
          <a:prstGeom prst="rect">
            <a:avLst/>
          </a:prstGeom>
          <a:noFill/>
          <a:ln>
            <a:noFill/>
          </a:ln>
        </p:spPr>
        <p:txBody>
          <a:bodyPr lIns="162489" tIns="162489" rIns="162489" bIns="162489" anchor="ctr" anchorCtr="0">
            <a:noAutofit/>
          </a:bodyPr>
          <a:lstStyle/>
          <a:p>
            <a:pPr defTabSz="1625299" fontAlgn="auto">
              <a:spcBef>
                <a:spcPts val="0"/>
              </a:spcBef>
              <a:spcAft>
                <a:spcPts val="0"/>
              </a:spcAft>
            </a:pPr>
            <a:r>
              <a:rPr lang="en-US" sz="1800" kern="0">
                <a:solidFill>
                  <a:srgbClr val="6AA84F"/>
                </a:solidFill>
                <a:latin typeface="Raleway"/>
                <a:ea typeface="Raleway"/>
                <a:cs typeface="Raleway"/>
                <a:sym typeface="Raleway"/>
              </a:rPr>
              <a:t>pass</a:t>
            </a:r>
          </a:p>
          <a:p>
            <a:pPr defTabSz="1625299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37500"/>
            </a:pPr>
            <a:r>
              <a:rPr lang="en-US" sz="1400" b="1" kern="0">
                <a:solidFill>
                  <a:srgbClr val="6AA84F"/>
                </a:solidFill>
                <a:latin typeface="Raleway"/>
                <a:ea typeface="Raleway"/>
                <a:cs typeface="Raleway"/>
                <a:sym typeface="Raleway"/>
              </a:rPr>
              <a:t>[development stops]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0183280" y="5815636"/>
            <a:ext cx="5514023" cy="219752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62515" tIns="81258" rIns="162515" bIns="81258" rtlCol="0" anchor="ctr"/>
          <a:lstStyle/>
          <a:p>
            <a:pPr algn="ctr" defTabSz="1625299" fontAlgn="auto">
              <a:spcBef>
                <a:spcPts val="0"/>
              </a:spcBef>
              <a:spcAft>
                <a:spcPts val="0"/>
              </a:spcAft>
            </a:pPr>
            <a:endParaRPr lang="en-US" kern="0">
              <a:solidFill>
                <a:srgbClr val="FFFFFF"/>
              </a:solidFill>
              <a:latin typeface="Arial"/>
              <a:sym typeface="Arial"/>
            </a:endParaRPr>
          </a:p>
        </p:txBody>
      </p:sp>
      <p:pic>
        <p:nvPicPr>
          <p:cNvPr id="28" name="kitchen_converge.mp4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45750" y="1819024"/>
            <a:ext cx="9788382" cy="5505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5313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100" fill="hold"/>
                                        <p:tgtEl>
                                          <p:spTgt spid="2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8"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300" dirty="0" smtClean="0"/>
              <a:t>Integration Testing </a:t>
            </a:r>
            <a:r>
              <a:rPr lang="mr-IN" sz="5300" dirty="0" smtClean="0"/>
              <a:t>–</a:t>
            </a:r>
            <a:r>
              <a:rPr lang="en-US" sz="5300" dirty="0" smtClean="0"/>
              <a:t> Apply the change</a:t>
            </a:r>
            <a:endParaRPr lang="en-US" sz="5300" dirty="0"/>
          </a:p>
        </p:txBody>
      </p:sp>
      <p:sp>
        <p:nvSpPr>
          <p:cNvPr id="32" name="Text Placeholder 3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hape 657"/>
          <p:cNvSpPr/>
          <p:nvPr/>
        </p:nvSpPr>
        <p:spPr>
          <a:xfrm>
            <a:off x="11263822" y="2589822"/>
            <a:ext cx="2676800" cy="626667"/>
          </a:xfrm>
          <a:prstGeom prst="rect">
            <a:avLst/>
          </a:prstGeom>
          <a:solidFill>
            <a:srgbClr val="E4E6E7"/>
          </a:solidFill>
          <a:ln>
            <a:noFill/>
          </a:ln>
        </p:spPr>
        <p:txBody>
          <a:bodyPr lIns="162489" tIns="162489" rIns="162489" bIns="162489" anchor="ctr" anchorCtr="0">
            <a:noAutofit/>
          </a:bodyPr>
          <a:lstStyle/>
          <a:p>
            <a:pPr algn="ctr" defTabSz="1625299" fontAlgn="auto">
              <a:spcBef>
                <a:spcPts val="0"/>
              </a:spcBef>
              <a:spcAft>
                <a:spcPts val="0"/>
              </a:spcAft>
            </a:pPr>
            <a:r>
              <a:rPr lang="en-US" sz="1800" kern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Add a test</a:t>
            </a:r>
          </a:p>
        </p:txBody>
      </p:sp>
      <p:sp>
        <p:nvSpPr>
          <p:cNvPr id="5" name="Shape 658"/>
          <p:cNvSpPr/>
          <p:nvPr/>
        </p:nvSpPr>
        <p:spPr>
          <a:xfrm>
            <a:off x="11263822" y="3889395"/>
            <a:ext cx="2676800" cy="626667"/>
          </a:xfrm>
          <a:prstGeom prst="rect">
            <a:avLst/>
          </a:prstGeom>
          <a:solidFill>
            <a:srgbClr val="E4E6E7"/>
          </a:solidFill>
          <a:ln>
            <a:noFill/>
          </a:ln>
        </p:spPr>
        <p:txBody>
          <a:bodyPr lIns="162489" tIns="162489" rIns="162489" bIns="162489" anchor="ctr" anchorCtr="0">
            <a:noAutofit/>
          </a:bodyPr>
          <a:lstStyle/>
          <a:p>
            <a:pPr algn="ctr" defTabSz="1625299" fontAlgn="auto">
              <a:spcBef>
                <a:spcPts val="0"/>
              </a:spcBef>
              <a:spcAft>
                <a:spcPts val="0"/>
              </a:spcAft>
            </a:pPr>
            <a:r>
              <a:rPr lang="en-US" sz="1800" kern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Run the tests</a:t>
            </a:r>
          </a:p>
        </p:txBody>
      </p:sp>
      <p:sp>
        <p:nvSpPr>
          <p:cNvPr id="6" name="Shape 659"/>
          <p:cNvSpPr/>
          <p:nvPr/>
        </p:nvSpPr>
        <p:spPr>
          <a:xfrm>
            <a:off x="11263822" y="5188970"/>
            <a:ext cx="2676800" cy="626667"/>
          </a:xfrm>
          <a:prstGeom prst="rect">
            <a:avLst/>
          </a:prstGeom>
          <a:solidFill>
            <a:srgbClr val="E4E6E7"/>
          </a:solidFill>
          <a:ln>
            <a:noFill/>
          </a:ln>
        </p:spPr>
        <p:txBody>
          <a:bodyPr lIns="162489" tIns="162489" rIns="162489" bIns="162489" anchor="ctr" anchorCtr="0">
            <a:noAutofit/>
          </a:bodyPr>
          <a:lstStyle/>
          <a:p>
            <a:pPr algn="ctr" defTabSz="1625299" fontAlgn="auto">
              <a:spcBef>
                <a:spcPts val="0"/>
              </a:spcBef>
              <a:spcAft>
                <a:spcPts val="0"/>
              </a:spcAft>
            </a:pPr>
            <a:r>
              <a:rPr lang="en-US" sz="1800" kern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Make a little change</a:t>
            </a:r>
          </a:p>
        </p:txBody>
      </p:sp>
      <p:sp>
        <p:nvSpPr>
          <p:cNvPr id="7" name="Shape 660"/>
          <p:cNvSpPr/>
          <p:nvPr/>
        </p:nvSpPr>
        <p:spPr>
          <a:xfrm>
            <a:off x="11263822" y="6488542"/>
            <a:ext cx="2676800" cy="626667"/>
          </a:xfrm>
          <a:prstGeom prst="rect">
            <a:avLst/>
          </a:prstGeom>
          <a:solidFill>
            <a:srgbClr val="E4E6E7"/>
          </a:solidFill>
          <a:ln>
            <a:noFill/>
          </a:ln>
        </p:spPr>
        <p:txBody>
          <a:bodyPr lIns="162489" tIns="162489" rIns="162489" bIns="162489" anchor="ctr" anchorCtr="0">
            <a:noAutofit/>
          </a:bodyPr>
          <a:lstStyle/>
          <a:p>
            <a:pPr algn="ctr" defTabSz="1625299" fontAlgn="auto">
              <a:spcBef>
                <a:spcPts val="0"/>
              </a:spcBef>
              <a:spcAft>
                <a:spcPts val="0"/>
              </a:spcAft>
            </a:pPr>
            <a:r>
              <a:rPr lang="en-US" sz="1800" kern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Run the tests</a:t>
            </a:r>
          </a:p>
        </p:txBody>
      </p:sp>
      <p:cxnSp>
        <p:nvCxnSpPr>
          <p:cNvPr id="8" name="Shape 661"/>
          <p:cNvCxnSpPr>
            <a:stCxn id="4" idx="2"/>
            <a:endCxn id="5" idx="0"/>
          </p:cNvCxnSpPr>
          <p:nvPr/>
        </p:nvCxnSpPr>
        <p:spPr>
          <a:xfrm>
            <a:off x="12602222" y="3216490"/>
            <a:ext cx="0" cy="673067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9" name="Shape 662"/>
          <p:cNvCxnSpPr>
            <a:stCxn id="5" idx="2"/>
            <a:endCxn id="6" idx="0"/>
          </p:cNvCxnSpPr>
          <p:nvPr/>
        </p:nvCxnSpPr>
        <p:spPr>
          <a:xfrm>
            <a:off x="12602222" y="4516062"/>
            <a:ext cx="0" cy="673067"/>
          </a:xfrm>
          <a:prstGeom prst="straightConnector1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0" name="Shape 663"/>
          <p:cNvCxnSpPr>
            <a:stCxn id="5" idx="1"/>
            <a:endCxn id="4" idx="1"/>
          </p:cNvCxnSpPr>
          <p:nvPr/>
        </p:nvCxnSpPr>
        <p:spPr>
          <a:xfrm rot="10800000" flipH="1">
            <a:off x="11263822" y="2902997"/>
            <a:ext cx="1067" cy="1299733"/>
          </a:xfrm>
          <a:prstGeom prst="bentConnector3">
            <a:avLst>
              <a:gd name="adj1" fmla="val -39687500"/>
            </a:avLst>
          </a:prstGeom>
          <a:noFill/>
          <a:ln w="19050" cap="flat" cmpd="sng">
            <a:solidFill>
              <a:srgbClr val="6AA84F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1" name="Shape 664"/>
          <p:cNvCxnSpPr>
            <a:stCxn id="6" idx="2"/>
            <a:endCxn id="7" idx="0"/>
          </p:cNvCxnSpPr>
          <p:nvPr/>
        </p:nvCxnSpPr>
        <p:spPr>
          <a:xfrm>
            <a:off x="12602222" y="5815635"/>
            <a:ext cx="0" cy="673067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2" name="Shape 665"/>
          <p:cNvCxnSpPr>
            <a:stCxn id="7" idx="1"/>
            <a:endCxn id="6" idx="1"/>
          </p:cNvCxnSpPr>
          <p:nvPr/>
        </p:nvCxnSpPr>
        <p:spPr>
          <a:xfrm rot="10800000" flipH="1">
            <a:off x="11263822" y="5502142"/>
            <a:ext cx="1067" cy="1299733"/>
          </a:xfrm>
          <a:prstGeom prst="bentConnector3">
            <a:avLst>
              <a:gd name="adj1" fmla="val -39687500"/>
            </a:avLst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3" name="Shape 666"/>
          <p:cNvCxnSpPr>
            <a:stCxn id="7" idx="3"/>
            <a:endCxn id="4" idx="3"/>
          </p:cNvCxnSpPr>
          <p:nvPr/>
        </p:nvCxnSpPr>
        <p:spPr>
          <a:xfrm rot="10800000" flipH="1">
            <a:off x="13940622" y="2903210"/>
            <a:ext cx="1067" cy="3898667"/>
          </a:xfrm>
          <a:prstGeom prst="bentConnector3">
            <a:avLst>
              <a:gd name="adj1" fmla="val 39687500"/>
            </a:avLst>
          </a:prstGeom>
          <a:noFill/>
          <a:ln w="19050" cap="flat" cmpd="sng">
            <a:solidFill>
              <a:srgbClr val="6AA84F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4" name="Shape 667"/>
          <p:cNvCxnSpPr>
            <a:stCxn id="7" idx="2"/>
          </p:cNvCxnSpPr>
          <p:nvPr/>
        </p:nvCxnSpPr>
        <p:spPr>
          <a:xfrm>
            <a:off x="12602222" y="7115210"/>
            <a:ext cx="0" cy="673067"/>
          </a:xfrm>
          <a:prstGeom prst="straightConnector1">
            <a:avLst/>
          </a:prstGeom>
          <a:noFill/>
          <a:ln w="19050" cap="flat" cmpd="sng">
            <a:solidFill>
              <a:srgbClr val="6AA84F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5" name="Shape 668"/>
          <p:cNvSpPr/>
          <p:nvPr/>
        </p:nvSpPr>
        <p:spPr>
          <a:xfrm>
            <a:off x="12489690" y="1752269"/>
            <a:ext cx="225067" cy="22506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lIns="162489" tIns="162489" rIns="162489" bIns="162489" anchor="ctr" anchorCtr="0">
            <a:noAutofit/>
          </a:bodyPr>
          <a:lstStyle/>
          <a:p>
            <a:pPr defTabSz="1625299" fontAlgn="auto">
              <a:spcBef>
                <a:spcPts val="0"/>
              </a:spcBef>
              <a:spcAft>
                <a:spcPts val="0"/>
              </a:spcAft>
            </a:pPr>
            <a:endParaRPr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" name="Shape 669"/>
          <p:cNvCxnSpPr>
            <a:stCxn id="15" idx="4"/>
            <a:endCxn id="4" idx="0"/>
          </p:cNvCxnSpPr>
          <p:nvPr/>
        </p:nvCxnSpPr>
        <p:spPr>
          <a:xfrm>
            <a:off x="12602222" y="1977333"/>
            <a:ext cx="0" cy="612267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7" name="Shape 670"/>
          <p:cNvSpPr/>
          <p:nvPr/>
        </p:nvSpPr>
        <p:spPr>
          <a:xfrm>
            <a:off x="12489690" y="7788090"/>
            <a:ext cx="225067" cy="225067"/>
          </a:xfrm>
          <a:prstGeom prst="ellipse">
            <a:avLst/>
          </a:prstGeom>
          <a:solidFill>
            <a:srgbClr val="6AA84F"/>
          </a:solidFill>
          <a:ln>
            <a:noFill/>
          </a:ln>
        </p:spPr>
        <p:txBody>
          <a:bodyPr lIns="162489" tIns="162489" rIns="162489" bIns="162489" anchor="ctr" anchorCtr="0">
            <a:noAutofit/>
          </a:bodyPr>
          <a:lstStyle/>
          <a:p>
            <a:pPr defTabSz="1625299" fontAlgn="auto">
              <a:spcBef>
                <a:spcPts val="0"/>
              </a:spcBef>
              <a:spcAft>
                <a:spcPts val="0"/>
              </a:spcAft>
            </a:pPr>
            <a:endParaRPr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Shape 671"/>
          <p:cNvSpPr txBox="1"/>
          <p:nvPr/>
        </p:nvSpPr>
        <p:spPr>
          <a:xfrm>
            <a:off x="14326044" y="6178678"/>
            <a:ext cx="1824000" cy="623467"/>
          </a:xfrm>
          <a:prstGeom prst="rect">
            <a:avLst/>
          </a:prstGeom>
          <a:noFill/>
          <a:ln>
            <a:noFill/>
          </a:ln>
        </p:spPr>
        <p:txBody>
          <a:bodyPr lIns="162489" tIns="162489" rIns="162489" bIns="162489" anchor="ctr" anchorCtr="0">
            <a:noAutofit/>
          </a:bodyPr>
          <a:lstStyle/>
          <a:p>
            <a:pPr defTabSz="1625299" fontAlgn="auto">
              <a:spcBef>
                <a:spcPts val="0"/>
              </a:spcBef>
              <a:spcAft>
                <a:spcPts val="0"/>
              </a:spcAft>
            </a:pPr>
            <a:r>
              <a:rPr lang="en-US" sz="1800" kern="0">
                <a:solidFill>
                  <a:srgbClr val="6AA84F"/>
                </a:solidFill>
                <a:latin typeface="Raleway"/>
                <a:ea typeface="Raleway"/>
                <a:cs typeface="Raleway"/>
                <a:sym typeface="Raleway"/>
              </a:rPr>
              <a:t>pass</a:t>
            </a:r>
          </a:p>
          <a:p>
            <a:pPr defTabSz="1625299" fontAlgn="auto">
              <a:spcBef>
                <a:spcPts val="0"/>
              </a:spcBef>
              <a:spcAft>
                <a:spcPts val="0"/>
              </a:spcAft>
            </a:pPr>
            <a:r>
              <a:rPr lang="en-US" sz="1400" b="1" kern="0">
                <a:solidFill>
                  <a:srgbClr val="6AA84F"/>
                </a:solidFill>
                <a:latin typeface="Raleway"/>
                <a:ea typeface="Raleway"/>
                <a:cs typeface="Raleway"/>
                <a:sym typeface="Raleway"/>
              </a:rPr>
              <a:t>[development continues]</a:t>
            </a:r>
          </a:p>
        </p:txBody>
      </p:sp>
      <p:sp>
        <p:nvSpPr>
          <p:cNvPr id="19" name="Shape 672"/>
          <p:cNvSpPr txBox="1"/>
          <p:nvPr/>
        </p:nvSpPr>
        <p:spPr>
          <a:xfrm>
            <a:off x="10034133" y="6576801"/>
            <a:ext cx="844267" cy="225067"/>
          </a:xfrm>
          <a:prstGeom prst="rect">
            <a:avLst/>
          </a:prstGeom>
          <a:noFill/>
          <a:ln>
            <a:noFill/>
          </a:ln>
        </p:spPr>
        <p:txBody>
          <a:bodyPr lIns="162489" tIns="162489" rIns="162489" bIns="162489" anchor="ctr" anchorCtr="0">
            <a:noAutofit/>
          </a:bodyPr>
          <a:lstStyle/>
          <a:p>
            <a:pPr algn="r" defTabSz="1625299" fontAlgn="auto">
              <a:spcBef>
                <a:spcPts val="0"/>
              </a:spcBef>
              <a:spcAft>
                <a:spcPts val="0"/>
              </a:spcAft>
            </a:pPr>
            <a:r>
              <a:rPr lang="en-US" sz="1800" kern="0">
                <a:solidFill>
                  <a:srgbClr val="CC0000"/>
                </a:solidFill>
                <a:latin typeface="Raleway"/>
                <a:ea typeface="Raleway"/>
                <a:cs typeface="Raleway"/>
                <a:sym typeface="Raleway"/>
              </a:rPr>
              <a:t>fail</a:t>
            </a:r>
          </a:p>
        </p:txBody>
      </p:sp>
      <p:sp>
        <p:nvSpPr>
          <p:cNvPr id="20" name="Shape 673"/>
          <p:cNvSpPr txBox="1"/>
          <p:nvPr/>
        </p:nvSpPr>
        <p:spPr>
          <a:xfrm>
            <a:off x="11757955" y="4613112"/>
            <a:ext cx="844267" cy="225067"/>
          </a:xfrm>
          <a:prstGeom prst="rect">
            <a:avLst/>
          </a:prstGeom>
          <a:noFill/>
          <a:ln>
            <a:noFill/>
          </a:ln>
        </p:spPr>
        <p:txBody>
          <a:bodyPr lIns="162489" tIns="162489" rIns="162489" bIns="162489" anchor="ctr" anchorCtr="0">
            <a:noAutofit/>
          </a:bodyPr>
          <a:lstStyle/>
          <a:p>
            <a:pPr algn="r" defTabSz="1625299" fontAlgn="auto">
              <a:spcBef>
                <a:spcPts val="0"/>
              </a:spcBef>
              <a:spcAft>
                <a:spcPts val="0"/>
              </a:spcAft>
            </a:pPr>
            <a:r>
              <a:rPr lang="en-US" sz="1800" kern="0">
                <a:solidFill>
                  <a:srgbClr val="CC0000"/>
                </a:solidFill>
                <a:latin typeface="Raleway"/>
                <a:ea typeface="Raleway"/>
                <a:cs typeface="Raleway"/>
                <a:sym typeface="Raleway"/>
              </a:rPr>
              <a:t>fail</a:t>
            </a:r>
          </a:p>
        </p:txBody>
      </p:sp>
      <p:sp>
        <p:nvSpPr>
          <p:cNvPr id="21" name="Shape 674"/>
          <p:cNvSpPr txBox="1"/>
          <p:nvPr/>
        </p:nvSpPr>
        <p:spPr>
          <a:xfrm>
            <a:off x="10034133" y="3977644"/>
            <a:ext cx="844267" cy="225067"/>
          </a:xfrm>
          <a:prstGeom prst="rect">
            <a:avLst/>
          </a:prstGeom>
          <a:noFill/>
          <a:ln>
            <a:noFill/>
          </a:ln>
        </p:spPr>
        <p:txBody>
          <a:bodyPr lIns="162489" tIns="162489" rIns="162489" bIns="162489" anchor="ctr" anchorCtr="0">
            <a:noAutofit/>
          </a:bodyPr>
          <a:lstStyle/>
          <a:p>
            <a:pPr algn="r" defTabSz="1625299" fontAlgn="auto">
              <a:spcBef>
                <a:spcPts val="0"/>
              </a:spcBef>
              <a:spcAft>
                <a:spcPts val="0"/>
              </a:spcAft>
            </a:pPr>
            <a:r>
              <a:rPr lang="en-US" sz="1800" kern="0">
                <a:solidFill>
                  <a:srgbClr val="6AA84F"/>
                </a:solidFill>
                <a:latin typeface="Raleway"/>
                <a:ea typeface="Raleway"/>
                <a:cs typeface="Raleway"/>
                <a:sym typeface="Raleway"/>
              </a:rPr>
              <a:t>pass</a:t>
            </a:r>
          </a:p>
        </p:txBody>
      </p:sp>
      <p:sp>
        <p:nvSpPr>
          <p:cNvPr id="22" name="Shape 675"/>
          <p:cNvSpPr txBox="1"/>
          <p:nvPr/>
        </p:nvSpPr>
        <p:spPr>
          <a:xfrm>
            <a:off x="12665830" y="7368665"/>
            <a:ext cx="2057067" cy="225067"/>
          </a:xfrm>
          <a:prstGeom prst="rect">
            <a:avLst/>
          </a:prstGeom>
          <a:noFill/>
          <a:ln>
            <a:noFill/>
          </a:ln>
        </p:spPr>
        <p:txBody>
          <a:bodyPr lIns="162489" tIns="162489" rIns="162489" bIns="162489" anchor="ctr" anchorCtr="0">
            <a:noAutofit/>
          </a:bodyPr>
          <a:lstStyle/>
          <a:p>
            <a:pPr defTabSz="1625299" fontAlgn="auto">
              <a:spcBef>
                <a:spcPts val="0"/>
              </a:spcBef>
              <a:spcAft>
                <a:spcPts val="0"/>
              </a:spcAft>
            </a:pPr>
            <a:r>
              <a:rPr lang="en-US" sz="1800" kern="0">
                <a:solidFill>
                  <a:srgbClr val="6AA84F"/>
                </a:solidFill>
                <a:latin typeface="Raleway"/>
                <a:ea typeface="Raleway"/>
                <a:cs typeface="Raleway"/>
                <a:sym typeface="Raleway"/>
              </a:rPr>
              <a:t>pass</a:t>
            </a:r>
          </a:p>
          <a:p>
            <a:pPr defTabSz="1625299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37500"/>
            </a:pPr>
            <a:r>
              <a:rPr lang="en-US" sz="1400" b="1" kern="0">
                <a:solidFill>
                  <a:srgbClr val="6AA84F"/>
                </a:solidFill>
                <a:latin typeface="Raleway"/>
                <a:ea typeface="Raleway"/>
                <a:cs typeface="Raleway"/>
                <a:sym typeface="Raleway"/>
              </a:rPr>
              <a:t>[development stops]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0183280" y="5815636"/>
            <a:ext cx="5514023" cy="219752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62515" tIns="81258" rIns="162515" bIns="81258" rtlCol="0" anchor="ctr"/>
          <a:lstStyle/>
          <a:p>
            <a:pPr algn="ctr" defTabSz="1625299" fontAlgn="auto">
              <a:spcBef>
                <a:spcPts val="0"/>
              </a:spcBef>
              <a:spcAft>
                <a:spcPts val="0"/>
              </a:spcAft>
            </a:pPr>
            <a:endParaRPr lang="en-US" kern="0">
              <a:solidFill>
                <a:srgbClr val="FFFFFF"/>
              </a:solidFill>
              <a:latin typeface="Arial"/>
              <a:sym typeface="Arial"/>
            </a:endParaRPr>
          </a:p>
        </p:txBody>
      </p:sp>
      <p:pic>
        <p:nvPicPr>
          <p:cNvPr id="23" name="Picture 22" descr="1__nathenharvey_Nathen____Desktop_InSpec_Presentation_httpd__zsh_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5750" y="1819020"/>
            <a:ext cx="9879056" cy="5774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2139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300" smtClean="0"/>
              <a:t>Integration Testing </a:t>
            </a:r>
            <a:r>
              <a:rPr lang="mr-IN" sz="5300" smtClean="0"/>
              <a:t>–</a:t>
            </a:r>
            <a:r>
              <a:rPr lang="en-US" sz="5300" smtClean="0"/>
              <a:t> Run the tests</a:t>
            </a:r>
            <a:endParaRPr lang="en-US" sz="5300" dirty="0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hape 657"/>
          <p:cNvSpPr/>
          <p:nvPr/>
        </p:nvSpPr>
        <p:spPr>
          <a:xfrm>
            <a:off x="11263822" y="2589822"/>
            <a:ext cx="2676800" cy="626667"/>
          </a:xfrm>
          <a:prstGeom prst="rect">
            <a:avLst/>
          </a:prstGeom>
          <a:solidFill>
            <a:srgbClr val="E4E6E7"/>
          </a:solidFill>
          <a:ln>
            <a:noFill/>
          </a:ln>
        </p:spPr>
        <p:txBody>
          <a:bodyPr lIns="162489" tIns="162489" rIns="162489" bIns="162489" anchor="ctr" anchorCtr="0">
            <a:noAutofit/>
          </a:bodyPr>
          <a:lstStyle/>
          <a:p>
            <a:pPr algn="ctr" defTabSz="1625299" fontAlgn="auto">
              <a:spcBef>
                <a:spcPts val="0"/>
              </a:spcBef>
              <a:spcAft>
                <a:spcPts val="0"/>
              </a:spcAft>
            </a:pPr>
            <a:r>
              <a:rPr lang="en-US" sz="1800" kern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Add a test</a:t>
            </a:r>
          </a:p>
        </p:txBody>
      </p:sp>
      <p:sp>
        <p:nvSpPr>
          <p:cNvPr id="5" name="Shape 658"/>
          <p:cNvSpPr/>
          <p:nvPr/>
        </p:nvSpPr>
        <p:spPr>
          <a:xfrm>
            <a:off x="11263822" y="3889395"/>
            <a:ext cx="2676800" cy="626667"/>
          </a:xfrm>
          <a:prstGeom prst="rect">
            <a:avLst/>
          </a:prstGeom>
          <a:solidFill>
            <a:srgbClr val="E4E6E7"/>
          </a:solidFill>
          <a:ln>
            <a:noFill/>
          </a:ln>
        </p:spPr>
        <p:txBody>
          <a:bodyPr lIns="162489" tIns="162489" rIns="162489" bIns="162489" anchor="ctr" anchorCtr="0">
            <a:noAutofit/>
          </a:bodyPr>
          <a:lstStyle/>
          <a:p>
            <a:pPr algn="ctr" defTabSz="1625299" fontAlgn="auto">
              <a:spcBef>
                <a:spcPts val="0"/>
              </a:spcBef>
              <a:spcAft>
                <a:spcPts val="0"/>
              </a:spcAft>
            </a:pPr>
            <a:r>
              <a:rPr lang="en-US" sz="1800" kern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Run the tests</a:t>
            </a:r>
          </a:p>
        </p:txBody>
      </p:sp>
      <p:sp>
        <p:nvSpPr>
          <p:cNvPr id="6" name="Shape 659"/>
          <p:cNvSpPr/>
          <p:nvPr/>
        </p:nvSpPr>
        <p:spPr>
          <a:xfrm>
            <a:off x="11263822" y="5188970"/>
            <a:ext cx="2676800" cy="626667"/>
          </a:xfrm>
          <a:prstGeom prst="rect">
            <a:avLst/>
          </a:prstGeom>
          <a:solidFill>
            <a:srgbClr val="E4E6E7"/>
          </a:solidFill>
          <a:ln>
            <a:noFill/>
          </a:ln>
        </p:spPr>
        <p:txBody>
          <a:bodyPr lIns="162489" tIns="162489" rIns="162489" bIns="162489" anchor="ctr" anchorCtr="0">
            <a:noAutofit/>
          </a:bodyPr>
          <a:lstStyle/>
          <a:p>
            <a:pPr algn="ctr" defTabSz="1625299" fontAlgn="auto">
              <a:spcBef>
                <a:spcPts val="0"/>
              </a:spcBef>
              <a:spcAft>
                <a:spcPts val="0"/>
              </a:spcAft>
            </a:pPr>
            <a:r>
              <a:rPr lang="en-US" sz="1800" kern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Make a little change</a:t>
            </a:r>
          </a:p>
        </p:txBody>
      </p:sp>
      <p:sp>
        <p:nvSpPr>
          <p:cNvPr id="7" name="Shape 660"/>
          <p:cNvSpPr/>
          <p:nvPr/>
        </p:nvSpPr>
        <p:spPr>
          <a:xfrm>
            <a:off x="11263822" y="6488542"/>
            <a:ext cx="2676800" cy="626667"/>
          </a:xfrm>
          <a:prstGeom prst="rect">
            <a:avLst/>
          </a:prstGeom>
          <a:solidFill>
            <a:srgbClr val="E4E6E7"/>
          </a:solidFill>
          <a:ln>
            <a:noFill/>
          </a:ln>
        </p:spPr>
        <p:txBody>
          <a:bodyPr lIns="162489" tIns="162489" rIns="162489" bIns="162489" anchor="ctr" anchorCtr="0">
            <a:noAutofit/>
          </a:bodyPr>
          <a:lstStyle/>
          <a:p>
            <a:pPr algn="ctr" defTabSz="1625299" fontAlgn="auto">
              <a:spcBef>
                <a:spcPts val="0"/>
              </a:spcBef>
              <a:spcAft>
                <a:spcPts val="0"/>
              </a:spcAft>
            </a:pPr>
            <a:r>
              <a:rPr lang="en-US" sz="1800" kern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Run the tests</a:t>
            </a:r>
          </a:p>
        </p:txBody>
      </p:sp>
      <p:cxnSp>
        <p:nvCxnSpPr>
          <p:cNvPr id="8" name="Shape 661"/>
          <p:cNvCxnSpPr>
            <a:stCxn id="4" idx="2"/>
            <a:endCxn id="5" idx="0"/>
          </p:cNvCxnSpPr>
          <p:nvPr/>
        </p:nvCxnSpPr>
        <p:spPr>
          <a:xfrm>
            <a:off x="12602222" y="3216490"/>
            <a:ext cx="0" cy="673067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9" name="Shape 662"/>
          <p:cNvCxnSpPr>
            <a:stCxn id="5" idx="2"/>
            <a:endCxn id="6" idx="0"/>
          </p:cNvCxnSpPr>
          <p:nvPr/>
        </p:nvCxnSpPr>
        <p:spPr>
          <a:xfrm>
            <a:off x="12602222" y="4516062"/>
            <a:ext cx="0" cy="673067"/>
          </a:xfrm>
          <a:prstGeom prst="straightConnector1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0" name="Shape 663"/>
          <p:cNvCxnSpPr>
            <a:stCxn id="5" idx="1"/>
            <a:endCxn id="4" idx="1"/>
          </p:cNvCxnSpPr>
          <p:nvPr/>
        </p:nvCxnSpPr>
        <p:spPr>
          <a:xfrm rot="10800000" flipH="1">
            <a:off x="11263822" y="2902997"/>
            <a:ext cx="1067" cy="1299733"/>
          </a:xfrm>
          <a:prstGeom prst="bentConnector3">
            <a:avLst>
              <a:gd name="adj1" fmla="val -39687500"/>
            </a:avLst>
          </a:prstGeom>
          <a:noFill/>
          <a:ln w="19050" cap="flat" cmpd="sng">
            <a:solidFill>
              <a:srgbClr val="6AA84F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1" name="Shape 664"/>
          <p:cNvCxnSpPr>
            <a:stCxn id="6" idx="2"/>
            <a:endCxn id="7" idx="0"/>
          </p:cNvCxnSpPr>
          <p:nvPr/>
        </p:nvCxnSpPr>
        <p:spPr>
          <a:xfrm>
            <a:off x="12602222" y="5815635"/>
            <a:ext cx="0" cy="673067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2" name="Shape 665"/>
          <p:cNvCxnSpPr>
            <a:stCxn id="7" idx="1"/>
            <a:endCxn id="6" idx="1"/>
          </p:cNvCxnSpPr>
          <p:nvPr/>
        </p:nvCxnSpPr>
        <p:spPr>
          <a:xfrm rot="10800000" flipH="1">
            <a:off x="11263822" y="5502142"/>
            <a:ext cx="1067" cy="1299733"/>
          </a:xfrm>
          <a:prstGeom prst="bentConnector3">
            <a:avLst>
              <a:gd name="adj1" fmla="val -39687500"/>
            </a:avLst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3" name="Shape 666"/>
          <p:cNvCxnSpPr>
            <a:stCxn id="7" idx="3"/>
            <a:endCxn id="4" idx="3"/>
          </p:cNvCxnSpPr>
          <p:nvPr/>
        </p:nvCxnSpPr>
        <p:spPr>
          <a:xfrm rot="10800000" flipH="1">
            <a:off x="13940622" y="2903210"/>
            <a:ext cx="1067" cy="3898667"/>
          </a:xfrm>
          <a:prstGeom prst="bentConnector3">
            <a:avLst>
              <a:gd name="adj1" fmla="val 39687500"/>
            </a:avLst>
          </a:prstGeom>
          <a:noFill/>
          <a:ln w="19050" cap="flat" cmpd="sng">
            <a:solidFill>
              <a:srgbClr val="6AA84F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4" name="Shape 667"/>
          <p:cNvCxnSpPr>
            <a:stCxn id="7" idx="2"/>
          </p:cNvCxnSpPr>
          <p:nvPr/>
        </p:nvCxnSpPr>
        <p:spPr>
          <a:xfrm>
            <a:off x="12602222" y="7115210"/>
            <a:ext cx="0" cy="673067"/>
          </a:xfrm>
          <a:prstGeom prst="straightConnector1">
            <a:avLst/>
          </a:prstGeom>
          <a:noFill/>
          <a:ln w="19050" cap="flat" cmpd="sng">
            <a:solidFill>
              <a:srgbClr val="6AA84F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5" name="Shape 668"/>
          <p:cNvSpPr/>
          <p:nvPr/>
        </p:nvSpPr>
        <p:spPr>
          <a:xfrm>
            <a:off x="12489690" y="1752269"/>
            <a:ext cx="225067" cy="22506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lIns="162489" tIns="162489" rIns="162489" bIns="162489" anchor="ctr" anchorCtr="0">
            <a:noAutofit/>
          </a:bodyPr>
          <a:lstStyle/>
          <a:p>
            <a:pPr defTabSz="1625299" fontAlgn="auto">
              <a:spcBef>
                <a:spcPts val="0"/>
              </a:spcBef>
              <a:spcAft>
                <a:spcPts val="0"/>
              </a:spcAft>
            </a:pPr>
            <a:endParaRPr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" name="Shape 669"/>
          <p:cNvCxnSpPr>
            <a:stCxn id="15" idx="4"/>
            <a:endCxn id="4" idx="0"/>
          </p:cNvCxnSpPr>
          <p:nvPr/>
        </p:nvCxnSpPr>
        <p:spPr>
          <a:xfrm>
            <a:off x="12602222" y="1977333"/>
            <a:ext cx="0" cy="612267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7" name="Shape 670"/>
          <p:cNvSpPr/>
          <p:nvPr/>
        </p:nvSpPr>
        <p:spPr>
          <a:xfrm>
            <a:off x="12489690" y="7788090"/>
            <a:ext cx="225067" cy="225067"/>
          </a:xfrm>
          <a:prstGeom prst="ellipse">
            <a:avLst/>
          </a:prstGeom>
          <a:solidFill>
            <a:srgbClr val="6AA84F"/>
          </a:solidFill>
          <a:ln>
            <a:noFill/>
          </a:ln>
        </p:spPr>
        <p:txBody>
          <a:bodyPr lIns="162489" tIns="162489" rIns="162489" bIns="162489" anchor="ctr" anchorCtr="0">
            <a:noAutofit/>
          </a:bodyPr>
          <a:lstStyle/>
          <a:p>
            <a:pPr defTabSz="1625299" fontAlgn="auto">
              <a:spcBef>
                <a:spcPts val="0"/>
              </a:spcBef>
              <a:spcAft>
                <a:spcPts val="0"/>
              </a:spcAft>
            </a:pPr>
            <a:endParaRPr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Shape 671"/>
          <p:cNvSpPr txBox="1"/>
          <p:nvPr/>
        </p:nvSpPr>
        <p:spPr>
          <a:xfrm>
            <a:off x="14326044" y="6178678"/>
            <a:ext cx="1824000" cy="623467"/>
          </a:xfrm>
          <a:prstGeom prst="rect">
            <a:avLst/>
          </a:prstGeom>
          <a:noFill/>
          <a:ln>
            <a:noFill/>
          </a:ln>
        </p:spPr>
        <p:txBody>
          <a:bodyPr lIns="162489" tIns="162489" rIns="162489" bIns="162489" anchor="ctr" anchorCtr="0">
            <a:noAutofit/>
          </a:bodyPr>
          <a:lstStyle/>
          <a:p>
            <a:pPr defTabSz="1625299" fontAlgn="auto">
              <a:spcBef>
                <a:spcPts val="0"/>
              </a:spcBef>
              <a:spcAft>
                <a:spcPts val="0"/>
              </a:spcAft>
            </a:pPr>
            <a:r>
              <a:rPr lang="en-US" sz="1800" kern="0">
                <a:solidFill>
                  <a:srgbClr val="6AA84F"/>
                </a:solidFill>
                <a:latin typeface="Raleway"/>
                <a:ea typeface="Raleway"/>
                <a:cs typeface="Raleway"/>
                <a:sym typeface="Raleway"/>
              </a:rPr>
              <a:t>pass</a:t>
            </a:r>
          </a:p>
          <a:p>
            <a:pPr defTabSz="1625299" fontAlgn="auto">
              <a:spcBef>
                <a:spcPts val="0"/>
              </a:spcBef>
              <a:spcAft>
                <a:spcPts val="0"/>
              </a:spcAft>
            </a:pPr>
            <a:r>
              <a:rPr lang="en-US" sz="1400" b="1" kern="0">
                <a:solidFill>
                  <a:srgbClr val="6AA84F"/>
                </a:solidFill>
                <a:latin typeface="Raleway"/>
                <a:ea typeface="Raleway"/>
                <a:cs typeface="Raleway"/>
                <a:sym typeface="Raleway"/>
              </a:rPr>
              <a:t>[development continues]</a:t>
            </a:r>
          </a:p>
        </p:txBody>
      </p:sp>
      <p:sp>
        <p:nvSpPr>
          <p:cNvPr id="19" name="Shape 672"/>
          <p:cNvSpPr txBox="1"/>
          <p:nvPr/>
        </p:nvSpPr>
        <p:spPr>
          <a:xfrm>
            <a:off x="10034133" y="6576801"/>
            <a:ext cx="844267" cy="225067"/>
          </a:xfrm>
          <a:prstGeom prst="rect">
            <a:avLst/>
          </a:prstGeom>
          <a:noFill/>
          <a:ln>
            <a:noFill/>
          </a:ln>
        </p:spPr>
        <p:txBody>
          <a:bodyPr lIns="162489" tIns="162489" rIns="162489" bIns="162489" anchor="ctr" anchorCtr="0">
            <a:noAutofit/>
          </a:bodyPr>
          <a:lstStyle/>
          <a:p>
            <a:pPr algn="r" defTabSz="1625299" fontAlgn="auto">
              <a:spcBef>
                <a:spcPts val="0"/>
              </a:spcBef>
              <a:spcAft>
                <a:spcPts val="0"/>
              </a:spcAft>
            </a:pPr>
            <a:r>
              <a:rPr lang="en-US" sz="1800" kern="0">
                <a:solidFill>
                  <a:srgbClr val="CC0000"/>
                </a:solidFill>
                <a:latin typeface="Raleway"/>
                <a:ea typeface="Raleway"/>
                <a:cs typeface="Raleway"/>
                <a:sym typeface="Raleway"/>
              </a:rPr>
              <a:t>fail</a:t>
            </a:r>
          </a:p>
        </p:txBody>
      </p:sp>
      <p:sp>
        <p:nvSpPr>
          <p:cNvPr id="20" name="Shape 673"/>
          <p:cNvSpPr txBox="1"/>
          <p:nvPr/>
        </p:nvSpPr>
        <p:spPr>
          <a:xfrm>
            <a:off x="11757955" y="4613112"/>
            <a:ext cx="844267" cy="225067"/>
          </a:xfrm>
          <a:prstGeom prst="rect">
            <a:avLst/>
          </a:prstGeom>
          <a:noFill/>
          <a:ln>
            <a:noFill/>
          </a:ln>
        </p:spPr>
        <p:txBody>
          <a:bodyPr lIns="162489" tIns="162489" rIns="162489" bIns="162489" anchor="ctr" anchorCtr="0">
            <a:noAutofit/>
          </a:bodyPr>
          <a:lstStyle/>
          <a:p>
            <a:pPr algn="r" defTabSz="1625299" fontAlgn="auto">
              <a:spcBef>
                <a:spcPts val="0"/>
              </a:spcBef>
              <a:spcAft>
                <a:spcPts val="0"/>
              </a:spcAft>
            </a:pPr>
            <a:r>
              <a:rPr lang="en-US" sz="1800" kern="0">
                <a:solidFill>
                  <a:srgbClr val="CC0000"/>
                </a:solidFill>
                <a:latin typeface="Raleway"/>
                <a:ea typeface="Raleway"/>
                <a:cs typeface="Raleway"/>
                <a:sym typeface="Raleway"/>
              </a:rPr>
              <a:t>fail</a:t>
            </a:r>
          </a:p>
        </p:txBody>
      </p:sp>
      <p:sp>
        <p:nvSpPr>
          <p:cNvPr id="21" name="Shape 674"/>
          <p:cNvSpPr txBox="1"/>
          <p:nvPr/>
        </p:nvSpPr>
        <p:spPr>
          <a:xfrm>
            <a:off x="10034133" y="3977644"/>
            <a:ext cx="844267" cy="225067"/>
          </a:xfrm>
          <a:prstGeom prst="rect">
            <a:avLst/>
          </a:prstGeom>
          <a:noFill/>
          <a:ln>
            <a:noFill/>
          </a:ln>
        </p:spPr>
        <p:txBody>
          <a:bodyPr lIns="162489" tIns="162489" rIns="162489" bIns="162489" anchor="ctr" anchorCtr="0">
            <a:noAutofit/>
          </a:bodyPr>
          <a:lstStyle/>
          <a:p>
            <a:pPr algn="r" defTabSz="1625299" fontAlgn="auto">
              <a:spcBef>
                <a:spcPts val="0"/>
              </a:spcBef>
              <a:spcAft>
                <a:spcPts val="0"/>
              </a:spcAft>
            </a:pPr>
            <a:r>
              <a:rPr lang="en-US" sz="1800" kern="0">
                <a:solidFill>
                  <a:srgbClr val="6AA84F"/>
                </a:solidFill>
                <a:latin typeface="Raleway"/>
                <a:ea typeface="Raleway"/>
                <a:cs typeface="Raleway"/>
                <a:sym typeface="Raleway"/>
              </a:rPr>
              <a:t>pass</a:t>
            </a:r>
          </a:p>
        </p:txBody>
      </p:sp>
      <p:sp>
        <p:nvSpPr>
          <p:cNvPr id="22" name="Shape 675"/>
          <p:cNvSpPr txBox="1"/>
          <p:nvPr/>
        </p:nvSpPr>
        <p:spPr>
          <a:xfrm>
            <a:off x="12665830" y="7368665"/>
            <a:ext cx="2057067" cy="225067"/>
          </a:xfrm>
          <a:prstGeom prst="rect">
            <a:avLst/>
          </a:prstGeom>
          <a:noFill/>
          <a:ln>
            <a:noFill/>
          </a:ln>
        </p:spPr>
        <p:txBody>
          <a:bodyPr lIns="162489" tIns="162489" rIns="162489" bIns="162489" anchor="ctr" anchorCtr="0">
            <a:noAutofit/>
          </a:bodyPr>
          <a:lstStyle/>
          <a:p>
            <a:pPr defTabSz="1625299" fontAlgn="auto">
              <a:spcBef>
                <a:spcPts val="0"/>
              </a:spcBef>
              <a:spcAft>
                <a:spcPts val="0"/>
              </a:spcAft>
            </a:pPr>
            <a:r>
              <a:rPr lang="en-US" sz="1800" kern="0">
                <a:solidFill>
                  <a:srgbClr val="6AA84F"/>
                </a:solidFill>
                <a:latin typeface="Raleway"/>
                <a:ea typeface="Raleway"/>
                <a:cs typeface="Raleway"/>
                <a:sym typeface="Raleway"/>
              </a:rPr>
              <a:t>pass</a:t>
            </a:r>
          </a:p>
          <a:p>
            <a:pPr defTabSz="1625299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37500"/>
            </a:pPr>
            <a:r>
              <a:rPr lang="en-US" sz="1400" b="1" kern="0">
                <a:solidFill>
                  <a:srgbClr val="6AA84F"/>
                </a:solidFill>
                <a:latin typeface="Raleway"/>
                <a:ea typeface="Raleway"/>
                <a:cs typeface="Raleway"/>
                <a:sym typeface="Raleway"/>
              </a:rPr>
              <a:t>[development stops]</a:t>
            </a:r>
          </a:p>
        </p:txBody>
      </p:sp>
      <p:pic>
        <p:nvPicPr>
          <p:cNvPr id="23" name="kitchen_verify.mp4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45753" y="1798468"/>
            <a:ext cx="9824917" cy="5526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897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266" fill="hold"/>
                                        <p:tgtEl>
                                          <p:spTgt spid="2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300" dirty="0" smtClean="0"/>
              <a:t>Integration Testing </a:t>
            </a:r>
            <a:r>
              <a:rPr lang="mr-IN" sz="5300" dirty="0" smtClean="0"/>
              <a:t>–</a:t>
            </a:r>
            <a:r>
              <a:rPr lang="en-US" sz="5300" dirty="0" smtClean="0"/>
              <a:t> Run the tests</a:t>
            </a:r>
            <a:endParaRPr lang="en-US" sz="5300" dirty="0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hape 657"/>
          <p:cNvSpPr/>
          <p:nvPr/>
        </p:nvSpPr>
        <p:spPr>
          <a:xfrm>
            <a:off x="11263822" y="2589822"/>
            <a:ext cx="2676800" cy="626667"/>
          </a:xfrm>
          <a:prstGeom prst="rect">
            <a:avLst/>
          </a:prstGeom>
          <a:solidFill>
            <a:srgbClr val="E4E6E7"/>
          </a:solidFill>
          <a:ln>
            <a:noFill/>
          </a:ln>
        </p:spPr>
        <p:txBody>
          <a:bodyPr lIns="162489" tIns="162489" rIns="162489" bIns="162489" anchor="ctr" anchorCtr="0">
            <a:noAutofit/>
          </a:bodyPr>
          <a:lstStyle/>
          <a:p>
            <a:pPr algn="ctr" defTabSz="1625299" fontAlgn="auto">
              <a:spcBef>
                <a:spcPts val="0"/>
              </a:spcBef>
              <a:spcAft>
                <a:spcPts val="0"/>
              </a:spcAft>
            </a:pPr>
            <a:r>
              <a:rPr lang="en-US" sz="1800" kern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Add a test</a:t>
            </a:r>
          </a:p>
        </p:txBody>
      </p:sp>
      <p:sp>
        <p:nvSpPr>
          <p:cNvPr id="5" name="Shape 658"/>
          <p:cNvSpPr/>
          <p:nvPr/>
        </p:nvSpPr>
        <p:spPr>
          <a:xfrm>
            <a:off x="11263822" y="3889395"/>
            <a:ext cx="2676800" cy="626667"/>
          </a:xfrm>
          <a:prstGeom prst="rect">
            <a:avLst/>
          </a:prstGeom>
          <a:solidFill>
            <a:srgbClr val="E4E6E7"/>
          </a:solidFill>
          <a:ln>
            <a:noFill/>
          </a:ln>
        </p:spPr>
        <p:txBody>
          <a:bodyPr lIns="162489" tIns="162489" rIns="162489" bIns="162489" anchor="ctr" anchorCtr="0">
            <a:noAutofit/>
          </a:bodyPr>
          <a:lstStyle/>
          <a:p>
            <a:pPr algn="ctr" defTabSz="1625299" fontAlgn="auto">
              <a:spcBef>
                <a:spcPts val="0"/>
              </a:spcBef>
              <a:spcAft>
                <a:spcPts val="0"/>
              </a:spcAft>
            </a:pPr>
            <a:r>
              <a:rPr lang="en-US" sz="1800" kern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Run the tests</a:t>
            </a:r>
          </a:p>
        </p:txBody>
      </p:sp>
      <p:sp>
        <p:nvSpPr>
          <p:cNvPr id="6" name="Shape 659"/>
          <p:cNvSpPr/>
          <p:nvPr/>
        </p:nvSpPr>
        <p:spPr>
          <a:xfrm>
            <a:off x="11263822" y="5188970"/>
            <a:ext cx="2676800" cy="626667"/>
          </a:xfrm>
          <a:prstGeom prst="rect">
            <a:avLst/>
          </a:prstGeom>
          <a:solidFill>
            <a:srgbClr val="E4E6E7"/>
          </a:solidFill>
          <a:ln>
            <a:noFill/>
          </a:ln>
        </p:spPr>
        <p:txBody>
          <a:bodyPr lIns="162489" tIns="162489" rIns="162489" bIns="162489" anchor="ctr" anchorCtr="0">
            <a:noAutofit/>
          </a:bodyPr>
          <a:lstStyle/>
          <a:p>
            <a:pPr algn="ctr" defTabSz="1625299" fontAlgn="auto">
              <a:spcBef>
                <a:spcPts val="0"/>
              </a:spcBef>
              <a:spcAft>
                <a:spcPts val="0"/>
              </a:spcAft>
            </a:pPr>
            <a:r>
              <a:rPr lang="en-US" sz="1800" kern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Make a little change</a:t>
            </a:r>
          </a:p>
        </p:txBody>
      </p:sp>
      <p:sp>
        <p:nvSpPr>
          <p:cNvPr id="7" name="Shape 660"/>
          <p:cNvSpPr/>
          <p:nvPr/>
        </p:nvSpPr>
        <p:spPr>
          <a:xfrm>
            <a:off x="11263822" y="6488542"/>
            <a:ext cx="2676800" cy="626667"/>
          </a:xfrm>
          <a:prstGeom prst="rect">
            <a:avLst/>
          </a:prstGeom>
          <a:solidFill>
            <a:srgbClr val="E4E6E7"/>
          </a:solidFill>
          <a:ln>
            <a:noFill/>
          </a:ln>
        </p:spPr>
        <p:txBody>
          <a:bodyPr lIns="162489" tIns="162489" rIns="162489" bIns="162489" anchor="ctr" anchorCtr="0">
            <a:noAutofit/>
          </a:bodyPr>
          <a:lstStyle/>
          <a:p>
            <a:pPr algn="ctr" defTabSz="1625299" fontAlgn="auto">
              <a:spcBef>
                <a:spcPts val="0"/>
              </a:spcBef>
              <a:spcAft>
                <a:spcPts val="0"/>
              </a:spcAft>
            </a:pPr>
            <a:r>
              <a:rPr lang="en-US" sz="1800" kern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Run the tests</a:t>
            </a:r>
          </a:p>
        </p:txBody>
      </p:sp>
      <p:cxnSp>
        <p:nvCxnSpPr>
          <p:cNvPr id="8" name="Shape 661"/>
          <p:cNvCxnSpPr>
            <a:stCxn id="4" idx="2"/>
            <a:endCxn id="5" idx="0"/>
          </p:cNvCxnSpPr>
          <p:nvPr/>
        </p:nvCxnSpPr>
        <p:spPr>
          <a:xfrm>
            <a:off x="12602222" y="3216490"/>
            <a:ext cx="0" cy="673067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9" name="Shape 662"/>
          <p:cNvCxnSpPr>
            <a:stCxn id="5" idx="2"/>
            <a:endCxn id="6" idx="0"/>
          </p:cNvCxnSpPr>
          <p:nvPr/>
        </p:nvCxnSpPr>
        <p:spPr>
          <a:xfrm>
            <a:off x="12602222" y="4516062"/>
            <a:ext cx="0" cy="673067"/>
          </a:xfrm>
          <a:prstGeom prst="straightConnector1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0" name="Shape 663"/>
          <p:cNvCxnSpPr>
            <a:stCxn id="5" idx="1"/>
            <a:endCxn id="4" idx="1"/>
          </p:cNvCxnSpPr>
          <p:nvPr/>
        </p:nvCxnSpPr>
        <p:spPr>
          <a:xfrm rot="10800000" flipH="1">
            <a:off x="11263822" y="2902997"/>
            <a:ext cx="1067" cy="1299733"/>
          </a:xfrm>
          <a:prstGeom prst="bentConnector3">
            <a:avLst>
              <a:gd name="adj1" fmla="val -39687500"/>
            </a:avLst>
          </a:prstGeom>
          <a:noFill/>
          <a:ln w="19050" cap="flat" cmpd="sng">
            <a:solidFill>
              <a:srgbClr val="6AA84F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1" name="Shape 664"/>
          <p:cNvCxnSpPr>
            <a:stCxn id="6" idx="2"/>
            <a:endCxn id="7" idx="0"/>
          </p:cNvCxnSpPr>
          <p:nvPr/>
        </p:nvCxnSpPr>
        <p:spPr>
          <a:xfrm>
            <a:off x="12602222" y="5815635"/>
            <a:ext cx="0" cy="673067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2" name="Shape 665"/>
          <p:cNvCxnSpPr>
            <a:stCxn id="7" idx="1"/>
            <a:endCxn id="6" idx="1"/>
          </p:cNvCxnSpPr>
          <p:nvPr/>
        </p:nvCxnSpPr>
        <p:spPr>
          <a:xfrm rot="10800000" flipH="1">
            <a:off x="11263822" y="5502142"/>
            <a:ext cx="1067" cy="1299733"/>
          </a:xfrm>
          <a:prstGeom prst="bentConnector3">
            <a:avLst>
              <a:gd name="adj1" fmla="val -39687500"/>
            </a:avLst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3" name="Shape 666"/>
          <p:cNvCxnSpPr>
            <a:stCxn id="7" idx="3"/>
            <a:endCxn id="4" idx="3"/>
          </p:cNvCxnSpPr>
          <p:nvPr/>
        </p:nvCxnSpPr>
        <p:spPr>
          <a:xfrm rot="10800000" flipH="1">
            <a:off x="13940622" y="2903210"/>
            <a:ext cx="1067" cy="3898667"/>
          </a:xfrm>
          <a:prstGeom prst="bentConnector3">
            <a:avLst>
              <a:gd name="adj1" fmla="val 39687500"/>
            </a:avLst>
          </a:prstGeom>
          <a:noFill/>
          <a:ln w="19050" cap="flat" cmpd="sng">
            <a:solidFill>
              <a:srgbClr val="6AA84F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4" name="Shape 667"/>
          <p:cNvCxnSpPr>
            <a:stCxn id="7" idx="2"/>
          </p:cNvCxnSpPr>
          <p:nvPr/>
        </p:nvCxnSpPr>
        <p:spPr>
          <a:xfrm>
            <a:off x="12602222" y="7115210"/>
            <a:ext cx="0" cy="673067"/>
          </a:xfrm>
          <a:prstGeom prst="straightConnector1">
            <a:avLst/>
          </a:prstGeom>
          <a:noFill/>
          <a:ln w="19050" cap="flat" cmpd="sng">
            <a:solidFill>
              <a:srgbClr val="6AA84F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5" name="Shape 668"/>
          <p:cNvSpPr/>
          <p:nvPr/>
        </p:nvSpPr>
        <p:spPr>
          <a:xfrm>
            <a:off x="12489690" y="1752269"/>
            <a:ext cx="225067" cy="22506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lIns="162489" tIns="162489" rIns="162489" bIns="162489" anchor="ctr" anchorCtr="0">
            <a:noAutofit/>
          </a:bodyPr>
          <a:lstStyle/>
          <a:p>
            <a:pPr defTabSz="1625299" fontAlgn="auto">
              <a:spcBef>
                <a:spcPts val="0"/>
              </a:spcBef>
              <a:spcAft>
                <a:spcPts val="0"/>
              </a:spcAft>
            </a:pPr>
            <a:endParaRPr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" name="Shape 669"/>
          <p:cNvCxnSpPr>
            <a:stCxn id="15" idx="4"/>
            <a:endCxn id="4" idx="0"/>
          </p:cNvCxnSpPr>
          <p:nvPr/>
        </p:nvCxnSpPr>
        <p:spPr>
          <a:xfrm>
            <a:off x="12602222" y="1977333"/>
            <a:ext cx="0" cy="612267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7" name="Shape 670"/>
          <p:cNvSpPr/>
          <p:nvPr/>
        </p:nvSpPr>
        <p:spPr>
          <a:xfrm>
            <a:off x="12489690" y="7788090"/>
            <a:ext cx="225067" cy="225067"/>
          </a:xfrm>
          <a:prstGeom prst="ellipse">
            <a:avLst/>
          </a:prstGeom>
          <a:solidFill>
            <a:srgbClr val="6AA84F"/>
          </a:solidFill>
          <a:ln>
            <a:noFill/>
          </a:ln>
        </p:spPr>
        <p:txBody>
          <a:bodyPr lIns="162489" tIns="162489" rIns="162489" bIns="162489" anchor="ctr" anchorCtr="0">
            <a:noAutofit/>
          </a:bodyPr>
          <a:lstStyle/>
          <a:p>
            <a:pPr defTabSz="1625299" fontAlgn="auto">
              <a:spcBef>
                <a:spcPts val="0"/>
              </a:spcBef>
              <a:spcAft>
                <a:spcPts val="0"/>
              </a:spcAft>
            </a:pPr>
            <a:endParaRPr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Shape 671"/>
          <p:cNvSpPr txBox="1"/>
          <p:nvPr/>
        </p:nvSpPr>
        <p:spPr>
          <a:xfrm>
            <a:off x="14326044" y="6178678"/>
            <a:ext cx="1824000" cy="623467"/>
          </a:xfrm>
          <a:prstGeom prst="rect">
            <a:avLst/>
          </a:prstGeom>
          <a:noFill/>
          <a:ln>
            <a:noFill/>
          </a:ln>
        </p:spPr>
        <p:txBody>
          <a:bodyPr lIns="162489" tIns="162489" rIns="162489" bIns="162489" anchor="ctr" anchorCtr="0">
            <a:noAutofit/>
          </a:bodyPr>
          <a:lstStyle/>
          <a:p>
            <a:pPr defTabSz="1625299" fontAlgn="auto">
              <a:spcBef>
                <a:spcPts val="0"/>
              </a:spcBef>
              <a:spcAft>
                <a:spcPts val="0"/>
              </a:spcAft>
            </a:pPr>
            <a:r>
              <a:rPr lang="en-US" sz="1800" kern="0">
                <a:solidFill>
                  <a:srgbClr val="6AA84F"/>
                </a:solidFill>
                <a:latin typeface="Raleway"/>
                <a:ea typeface="Raleway"/>
                <a:cs typeface="Raleway"/>
                <a:sym typeface="Raleway"/>
              </a:rPr>
              <a:t>pass</a:t>
            </a:r>
          </a:p>
          <a:p>
            <a:pPr defTabSz="1625299" fontAlgn="auto">
              <a:spcBef>
                <a:spcPts val="0"/>
              </a:spcBef>
              <a:spcAft>
                <a:spcPts val="0"/>
              </a:spcAft>
            </a:pPr>
            <a:r>
              <a:rPr lang="en-US" sz="1400" b="1" kern="0">
                <a:solidFill>
                  <a:srgbClr val="6AA84F"/>
                </a:solidFill>
                <a:latin typeface="Raleway"/>
                <a:ea typeface="Raleway"/>
                <a:cs typeface="Raleway"/>
                <a:sym typeface="Raleway"/>
              </a:rPr>
              <a:t>[development continues]</a:t>
            </a:r>
          </a:p>
        </p:txBody>
      </p:sp>
      <p:sp>
        <p:nvSpPr>
          <p:cNvPr id="19" name="Shape 672"/>
          <p:cNvSpPr txBox="1"/>
          <p:nvPr/>
        </p:nvSpPr>
        <p:spPr>
          <a:xfrm>
            <a:off x="10034133" y="6576801"/>
            <a:ext cx="844267" cy="225067"/>
          </a:xfrm>
          <a:prstGeom prst="rect">
            <a:avLst/>
          </a:prstGeom>
          <a:noFill/>
          <a:ln>
            <a:noFill/>
          </a:ln>
        </p:spPr>
        <p:txBody>
          <a:bodyPr lIns="162489" tIns="162489" rIns="162489" bIns="162489" anchor="ctr" anchorCtr="0">
            <a:noAutofit/>
          </a:bodyPr>
          <a:lstStyle/>
          <a:p>
            <a:pPr algn="r" defTabSz="1625299" fontAlgn="auto">
              <a:spcBef>
                <a:spcPts val="0"/>
              </a:spcBef>
              <a:spcAft>
                <a:spcPts val="0"/>
              </a:spcAft>
            </a:pPr>
            <a:r>
              <a:rPr lang="en-US" sz="1800" kern="0">
                <a:solidFill>
                  <a:srgbClr val="CC0000"/>
                </a:solidFill>
                <a:latin typeface="Raleway"/>
                <a:ea typeface="Raleway"/>
                <a:cs typeface="Raleway"/>
                <a:sym typeface="Raleway"/>
              </a:rPr>
              <a:t>fail</a:t>
            </a:r>
          </a:p>
        </p:txBody>
      </p:sp>
      <p:sp>
        <p:nvSpPr>
          <p:cNvPr id="20" name="Shape 673"/>
          <p:cNvSpPr txBox="1"/>
          <p:nvPr/>
        </p:nvSpPr>
        <p:spPr>
          <a:xfrm>
            <a:off x="11757955" y="4613112"/>
            <a:ext cx="844267" cy="225067"/>
          </a:xfrm>
          <a:prstGeom prst="rect">
            <a:avLst/>
          </a:prstGeom>
          <a:noFill/>
          <a:ln>
            <a:noFill/>
          </a:ln>
        </p:spPr>
        <p:txBody>
          <a:bodyPr lIns="162489" tIns="162489" rIns="162489" bIns="162489" anchor="ctr" anchorCtr="0">
            <a:noAutofit/>
          </a:bodyPr>
          <a:lstStyle/>
          <a:p>
            <a:pPr algn="r" defTabSz="1625299" fontAlgn="auto">
              <a:spcBef>
                <a:spcPts val="0"/>
              </a:spcBef>
              <a:spcAft>
                <a:spcPts val="0"/>
              </a:spcAft>
            </a:pPr>
            <a:r>
              <a:rPr lang="en-US" sz="1800" kern="0">
                <a:solidFill>
                  <a:srgbClr val="CC0000"/>
                </a:solidFill>
                <a:latin typeface="Raleway"/>
                <a:ea typeface="Raleway"/>
                <a:cs typeface="Raleway"/>
                <a:sym typeface="Raleway"/>
              </a:rPr>
              <a:t>fail</a:t>
            </a:r>
          </a:p>
        </p:txBody>
      </p:sp>
      <p:sp>
        <p:nvSpPr>
          <p:cNvPr id="21" name="Shape 674"/>
          <p:cNvSpPr txBox="1"/>
          <p:nvPr/>
        </p:nvSpPr>
        <p:spPr>
          <a:xfrm>
            <a:off x="10034133" y="3977644"/>
            <a:ext cx="844267" cy="225067"/>
          </a:xfrm>
          <a:prstGeom prst="rect">
            <a:avLst/>
          </a:prstGeom>
          <a:noFill/>
          <a:ln>
            <a:noFill/>
          </a:ln>
        </p:spPr>
        <p:txBody>
          <a:bodyPr lIns="162489" tIns="162489" rIns="162489" bIns="162489" anchor="ctr" anchorCtr="0">
            <a:noAutofit/>
          </a:bodyPr>
          <a:lstStyle/>
          <a:p>
            <a:pPr algn="r" defTabSz="1625299" fontAlgn="auto">
              <a:spcBef>
                <a:spcPts val="0"/>
              </a:spcBef>
              <a:spcAft>
                <a:spcPts val="0"/>
              </a:spcAft>
            </a:pPr>
            <a:r>
              <a:rPr lang="en-US" sz="1800" kern="0">
                <a:solidFill>
                  <a:srgbClr val="6AA84F"/>
                </a:solidFill>
                <a:latin typeface="Raleway"/>
                <a:ea typeface="Raleway"/>
                <a:cs typeface="Raleway"/>
                <a:sym typeface="Raleway"/>
              </a:rPr>
              <a:t>pass</a:t>
            </a:r>
          </a:p>
        </p:txBody>
      </p:sp>
      <p:sp>
        <p:nvSpPr>
          <p:cNvPr id="22" name="Shape 675"/>
          <p:cNvSpPr txBox="1"/>
          <p:nvPr/>
        </p:nvSpPr>
        <p:spPr>
          <a:xfrm>
            <a:off x="12665830" y="7368665"/>
            <a:ext cx="2057067" cy="225067"/>
          </a:xfrm>
          <a:prstGeom prst="rect">
            <a:avLst/>
          </a:prstGeom>
          <a:noFill/>
          <a:ln>
            <a:noFill/>
          </a:ln>
        </p:spPr>
        <p:txBody>
          <a:bodyPr lIns="162489" tIns="162489" rIns="162489" bIns="162489" anchor="ctr" anchorCtr="0">
            <a:noAutofit/>
          </a:bodyPr>
          <a:lstStyle/>
          <a:p>
            <a:pPr defTabSz="1625299" fontAlgn="auto">
              <a:spcBef>
                <a:spcPts val="0"/>
              </a:spcBef>
              <a:spcAft>
                <a:spcPts val="0"/>
              </a:spcAft>
            </a:pPr>
            <a:r>
              <a:rPr lang="en-US" sz="1800" kern="0">
                <a:solidFill>
                  <a:srgbClr val="6AA84F"/>
                </a:solidFill>
                <a:latin typeface="Raleway"/>
                <a:ea typeface="Raleway"/>
                <a:cs typeface="Raleway"/>
                <a:sym typeface="Raleway"/>
              </a:rPr>
              <a:t>pass</a:t>
            </a:r>
          </a:p>
          <a:p>
            <a:pPr defTabSz="1625299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37500"/>
            </a:pPr>
            <a:r>
              <a:rPr lang="en-US" sz="1400" b="1" kern="0">
                <a:solidFill>
                  <a:srgbClr val="6AA84F"/>
                </a:solidFill>
                <a:latin typeface="Raleway"/>
                <a:ea typeface="Raleway"/>
                <a:cs typeface="Raleway"/>
                <a:sym typeface="Raleway"/>
              </a:rPr>
              <a:t>[development stops]</a:t>
            </a:r>
          </a:p>
        </p:txBody>
      </p:sp>
      <p:pic>
        <p:nvPicPr>
          <p:cNvPr id="24" name="Picture 23" descr="1__nathenharvey_Nathen____Desktop_InSpec_Presentation_httpd__zsh_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5749" y="1781488"/>
            <a:ext cx="9788384" cy="6128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5529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Shape 47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Clr>
                <a:schemeClr val="accent1"/>
              </a:buClr>
              <a:buSzPct val="25000"/>
            </a:pPr>
            <a:r>
              <a:rPr lang="en-US" dirty="0" smtClean="0">
                <a:solidFill>
                  <a:schemeClr val="accent2"/>
                </a:solidFill>
              </a:rPr>
              <a:t>Infrastructure as Code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78" name="Shape 47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121878" tIns="121878" rIns="121878" bIns="121878" anchor="t" anchorCtr="0">
            <a:noAutofit/>
          </a:bodyPr>
          <a:lstStyle/>
          <a:p>
            <a:pPr marL="812579" indent="-406289">
              <a:spcBef>
                <a:spcPts val="0"/>
              </a:spcBef>
              <a:spcAft>
                <a:spcPts val="1778"/>
              </a:spcAft>
              <a:buFont typeface="Raleway"/>
              <a:buChar char="●"/>
            </a:pPr>
            <a:r>
              <a:rPr lang="en-US" dirty="0" smtClean="0">
                <a:solidFill>
                  <a:schemeClr val="dk1"/>
                </a:solidFill>
              </a:rPr>
              <a:t>Programmatically provision and configure components</a:t>
            </a:r>
            <a:endParaRPr lang="en-US" dirty="0">
              <a:solidFill>
                <a:schemeClr val="dk1"/>
              </a:solidFill>
            </a:endParaRPr>
          </a:p>
          <a:p>
            <a:pPr marL="812579" indent="-406289">
              <a:spcBef>
                <a:spcPts val="0"/>
              </a:spcBef>
              <a:spcAft>
                <a:spcPts val="1778"/>
              </a:spcAft>
              <a:buFont typeface="Raleway"/>
              <a:buChar char="●"/>
            </a:pPr>
            <a:r>
              <a:rPr lang="en-US" dirty="0" smtClean="0">
                <a:solidFill>
                  <a:schemeClr val="dk1"/>
                </a:solidFill>
              </a:rPr>
              <a:t>Treat like any other code base</a:t>
            </a:r>
            <a:endParaRPr lang="en-US" dirty="0">
              <a:solidFill>
                <a:schemeClr val="dk1"/>
              </a:solidFill>
            </a:endParaRPr>
          </a:p>
          <a:p>
            <a:pPr marL="812579" indent="-406289">
              <a:spcBef>
                <a:spcPts val="0"/>
              </a:spcBef>
              <a:spcAft>
                <a:spcPts val="1778"/>
              </a:spcAft>
              <a:buFont typeface="Raleway"/>
              <a:buChar char="●"/>
            </a:pPr>
            <a:r>
              <a:rPr lang="en-US" dirty="0" smtClean="0">
                <a:solidFill>
                  <a:schemeClr val="dk1"/>
                </a:solidFill>
              </a:rPr>
              <a:t>Reconstruct business from code repository, data backup, and compute resources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480" name="Shape 480"/>
          <p:cNvSpPr txBox="1"/>
          <p:nvPr/>
        </p:nvSpPr>
        <p:spPr>
          <a:xfrm>
            <a:off x="948269" y="6432585"/>
            <a:ext cx="7450667" cy="53226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defTabSz="1625228" fontAlgn="auto">
              <a:spcBef>
                <a:spcPts val="0"/>
              </a:spcBef>
              <a:spcAft>
                <a:spcPts val="0"/>
              </a:spcAft>
              <a:buSzPct val="25000"/>
            </a:pPr>
            <a:endParaRPr lang="en-US" sz="3200" b="1" kern="0" dirty="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82" name="Shape 482"/>
          <p:cNvSpPr txBox="1"/>
          <p:nvPr/>
        </p:nvSpPr>
        <p:spPr>
          <a:xfrm>
            <a:off x="948267" y="7555600"/>
            <a:ext cx="3963200" cy="83893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defTabSz="1625228" fontAlgn="auto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25000"/>
            </a:pPr>
            <a:endParaRPr lang="en-US" sz="2300" kern="0" dirty="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83" name="Shape 483"/>
          <p:cNvSpPr txBox="1"/>
          <p:nvPr/>
        </p:nvSpPr>
        <p:spPr>
          <a:xfrm>
            <a:off x="5657333" y="7555600"/>
            <a:ext cx="2870400" cy="83893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defTabSz="1625228" fontAlgn="auto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25000"/>
            </a:pPr>
            <a:endParaRPr lang="en-US" sz="2300" kern="0" dirty="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85" name="Shape 485"/>
          <p:cNvSpPr txBox="1"/>
          <p:nvPr/>
        </p:nvSpPr>
        <p:spPr>
          <a:xfrm>
            <a:off x="9273600" y="7555600"/>
            <a:ext cx="6139733" cy="83893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defTabSz="1625228" fontAlgn="auto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25000"/>
            </a:pPr>
            <a:endParaRPr lang="en-US" sz="2300" kern="0" dirty="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921067" y="1985617"/>
            <a:ext cx="6334932" cy="5172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3222253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Shape 490"/>
          <p:cNvSpPr txBox="1">
            <a:spLocks noGrp="1"/>
          </p:cNvSpPr>
          <p:nvPr>
            <p:ph type="title"/>
          </p:nvPr>
        </p:nvSpPr>
        <p:spPr>
          <a:xfrm>
            <a:off x="677336" y="609599"/>
            <a:ext cx="14901333" cy="738667"/>
          </a:xfrm>
          <a:prstGeom prst="rect">
            <a:avLst/>
          </a:prstGeom>
        </p:spPr>
        <p:txBody>
          <a:bodyPr lIns="121878" tIns="121878" rIns="121878" bIns="121878" anchor="t" anchorCtr="0">
            <a:noAutofit/>
          </a:bodyPr>
          <a:lstStyle/>
          <a:p>
            <a:pPr>
              <a:buClr>
                <a:schemeClr val="accent1"/>
              </a:buClr>
              <a:buSzPct val="25000"/>
            </a:pPr>
            <a:r>
              <a:rPr lang="en-US" sz="5300" dirty="0">
                <a:ea typeface="Gill Sans"/>
                <a:sym typeface="Gill Sans"/>
              </a:rPr>
              <a:t>Infrastructure as Code</a:t>
            </a:r>
          </a:p>
        </p:txBody>
      </p:sp>
      <p:grpSp>
        <p:nvGrpSpPr>
          <p:cNvPr id="491" name="Shape 491"/>
          <p:cNvGrpSpPr/>
          <p:nvPr/>
        </p:nvGrpSpPr>
        <p:grpSpPr>
          <a:xfrm>
            <a:off x="776046" y="1893348"/>
            <a:ext cx="15211600" cy="1478486"/>
            <a:chOff x="436525" y="988787"/>
            <a:chExt cx="8556525" cy="415512"/>
          </a:xfrm>
        </p:grpSpPr>
        <p:sp>
          <p:nvSpPr>
            <p:cNvPr id="492" name="Shape 492"/>
            <p:cNvSpPr/>
            <p:nvPr/>
          </p:nvSpPr>
          <p:spPr>
            <a:xfrm>
              <a:off x="436525" y="988800"/>
              <a:ext cx="1238700" cy="415500"/>
            </a:xfrm>
            <a:prstGeom prst="rect">
              <a:avLst/>
            </a:prstGeom>
            <a:solidFill>
              <a:srgbClr val="F18B2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defTabSz="1625299" fontAlgn="auto">
                <a:spcBef>
                  <a:spcPts val="0"/>
                </a:spcBef>
                <a:spcAft>
                  <a:spcPts val="0"/>
                </a:spcAft>
              </a:pPr>
              <a:endParaRPr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Shape 493"/>
            <p:cNvSpPr/>
            <p:nvPr/>
          </p:nvSpPr>
          <p:spPr>
            <a:xfrm>
              <a:off x="1049050" y="988787"/>
              <a:ext cx="7944000" cy="415500"/>
            </a:xfrm>
            <a:prstGeom prst="leftRightArrow">
              <a:avLst>
                <a:gd name="adj1" fmla="val 100000"/>
                <a:gd name="adj2" fmla="val 50000"/>
              </a:avLst>
            </a:prstGeom>
            <a:solidFill>
              <a:srgbClr val="F18B21"/>
            </a:solidFill>
            <a:ln>
              <a:noFill/>
            </a:ln>
          </p:spPr>
          <p:txBody>
            <a:bodyPr lIns="68575" tIns="34275" rIns="68575" bIns="34275" anchor="ctr" anchorCtr="0">
              <a:noAutofit/>
            </a:bodyPr>
            <a:lstStyle/>
            <a:p>
              <a:pPr algn="ctr" defTabSz="1625299" fontAlgn="auto">
                <a:spcBef>
                  <a:spcPts val="0"/>
                </a:spcBef>
                <a:spcAft>
                  <a:spcPts val="0"/>
                </a:spcAft>
              </a:pPr>
              <a:endParaRPr sz="2000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94" name="Shape 494"/>
          <p:cNvSpPr/>
          <p:nvPr/>
        </p:nvSpPr>
        <p:spPr>
          <a:xfrm>
            <a:off x="964267" y="2269246"/>
            <a:ext cx="4552000" cy="4898133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121878" tIns="60919" rIns="121878" bIns="60919" anchor="ctr" anchorCtr="0">
            <a:noAutofit/>
          </a:bodyPr>
          <a:lstStyle/>
          <a:p>
            <a:pPr algn="ctr" defTabSz="1625299" fontAlgn="auto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</a:pPr>
            <a:endParaRPr sz="2700" kern="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95" name="Shape 495"/>
          <p:cNvSpPr/>
          <p:nvPr/>
        </p:nvSpPr>
        <p:spPr>
          <a:xfrm>
            <a:off x="5755893" y="2269244"/>
            <a:ext cx="4552000" cy="4898667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121878" tIns="60919" rIns="121878" bIns="60919" anchor="ctr" anchorCtr="0">
            <a:noAutofit/>
          </a:bodyPr>
          <a:lstStyle/>
          <a:p>
            <a:pPr algn="ctr" defTabSz="1625299" fontAlgn="auto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</a:pPr>
            <a:endParaRPr sz="2700" kern="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96" name="Shape 496"/>
          <p:cNvSpPr/>
          <p:nvPr/>
        </p:nvSpPr>
        <p:spPr>
          <a:xfrm>
            <a:off x="10516621" y="2269244"/>
            <a:ext cx="4551998" cy="4898667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121878" tIns="60919" rIns="121878" bIns="60919" anchor="ctr" anchorCtr="0">
            <a:noAutofit/>
          </a:bodyPr>
          <a:lstStyle/>
          <a:p>
            <a:pPr algn="ctr" defTabSz="1625299" fontAlgn="auto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</a:pPr>
            <a:endParaRPr sz="2700" kern="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97" name="Shape 497"/>
          <p:cNvSpPr txBox="1"/>
          <p:nvPr/>
        </p:nvSpPr>
        <p:spPr>
          <a:xfrm>
            <a:off x="964313" y="3041538"/>
            <a:ext cx="4552000" cy="1987200"/>
          </a:xfrm>
          <a:prstGeom prst="rect">
            <a:avLst/>
          </a:prstGeom>
          <a:noFill/>
          <a:ln>
            <a:noFill/>
          </a:ln>
        </p:spPr>
        <p:txBody>
          <a:bodyPr lIns="121878" tIns="60919" rIns="121878" bIns="60919" anchor="t" anchorCtr="0">
            <a:noAutofit/>
          </a:bodyPr>
          <a:lstStyle/>
          <a:p>
            <a:pPr marL="812579" indent="-519146" defTabSz="1625299" fontAlgn="auto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rgbClr val="F18B21"/>
              </a:buClr>
              <a:buFont typeface="Raleway"/>
              <a:buChar char="●"/>
            </a:pPr>
            <a:r>
              <a:rPr lang="en-US" kern="0" dirty="0">
                <a:solidFill>
                  <a:srgbClr val="3E4346"/>
                </a:solidFill>
                <a:latin typeface="Raleway"/>
                <a:ea typeface="Raleway"/>
                <a:cs typeface="Raleway"/>
                <a:sym typeface="Raleway"/>
              </a:rPr>
              <a:t>Develop reusable </a:t>
            </a:r>
            <a:r>
              <a:rPr lang="en-US" kern="0" dirty="0" smtClean="0">
                <a:solidFill>
                  <a:srgbClr val="3E4346"/>
                </a:solidFill>
                <a:latin typeface="Raleway"/>
                <a:ea typeface="Raleway"/>
                <a:cs typeface="Raleway"/>
                <a:sym typeface="Raleway"/>
              </a:rPr>
              <a:t>Cookbooks</a:t>
            </a:r>
            <a:endParaRPr lang="en-US" kern="0" dirty="0">
              <a:solidFill>
                <a:srgbClr val="3E434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812579" indent="-519146" defTabSz="1625299" fontAlgn="auto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rgbClr val="F18B21"/>
              </a:buClr>
              <a:buFont typeface="Raleway"/>
              <a:buChar char="●"/>
            </a:pPr>
            <a:r>
              <a:rPr lang="en-US" kern="0" dirty="0">
                <a:solidFill>
                  <a:srgbClr val="3E4346"/>
                </a:solidFill>
                <a:latin typeface="Raleway"/>
                <a:ea typeface="Raleway"/>
                <a:cs typeface="Raleway"/>
                <a:sym typeface="Raleway"/>
              </a:rPr>
              <a:t>Expose tunable settings</a:t>
            </a:r>
          </a:p>
          <a:p>
            <a:pPr marL="812579" indent="-519146" defTabSz="1625299" fontAlgn="auto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rgbClr val="F18B21"/>
              </a:buClr>
              <a:buFont typeface="Raleway"/>
              <a:buChar char="●"/>
            </a:pPr>
            <a:r>
              <a:rPr lang="en-US" kern="0" dirty="0">
                <a:solidFill>
                  <a:srgbClr val="3E4346"/>
                </a:solidFill>
                <a:latin typeface="Raleway"/>
                <a:ea typeface="Raleway"/>
                <a:cs typeface="Raleway"/>
                <a:sym typeface="Raleway"/>
              </a:rPr>
              <a:t>Test locally to reduce risk, and ensure compliance</a:t>
            </a:r>
          </a:p>
        </p:txBody>
      </p:sp>
      <p:sp>
        <p:nvSpPr>
          <p:cNvPr id="498" name="Shape 498"/>
          <p:cNvSpPr txBox="1"/>
          <p:nvPr/>
        </p:nvSpPr>
        <p:spPr>
          <a:xfrm>
            <a:off x="5755936" y="3041539"/>
            <a:ext cx="4552000" cy="2453333"/>
          </a:xfrm>
          <a:prstGeom prst="rect">
            <a:avLst/>
          </a:prstGeom>
          <a:noFill/>
          <a:ln>
            <a:noFill/>
          </a:ln>
        </p:spPr>
        <p:txBody>
          <a:bodyPr lIns="121878" tIns="60919" rIns="121878" bIns="60919" anchor="t" anchorCtr="0">
            <a:noAutofit/>
          </a:bodyPr>
          <a:lstStyle/>
          <a:p>
            <a:pPr marL="812579" indent="-519146" defTabSz="1625299" fontAlgn="auto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rgbClr val="F18B21"/>
              </a:buClr>
              <a:buFont typeface="Raleway"/>
              <a:buChar char="●"/>
            </a:pPr>
            <a:r>
              <a:rPr lang="en-US" kern="0" dirty="0">
                <a:solidFill>
                  <a:srgbClr val="3E4346"/>
                </a:solidFill>
                <a:latin typeface="Raleway"/>
                <a:ea typeface="Raleway"/>
                <a:cs typeface="Raleway"/>
                <a:sym typeface="Raleway"/>
              </a:rPr>
              <a:t>Commit to Source Code</a:t>
            </a:r>
          </a:p>
          <a:p>
            <a:pPr marL="812579" indent="-519146" defTabSz="1625299" fontAlgn="auto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rgbClr val="F18B21"/>
              </a:buClr>
              <a:buFont typeface="Raleway"/>
              <a:buChar char="●"/>
            </a:pPr>
            <a:r>
              <a:rPr lang="en-US" kern="0" dirty="0">
                <a:solidFill>
                  <a:srgbClr val="3E4346"/>
                </a:solidFill>
                <a:latin typeface="Raleway"/>
                <a:ea typeface="Raleway"/>
                <a:cs typeface="Raleway"/>
                <a:sym typeface="Raleway"/>
              </a:rPr>
              <a:t>Automated Testing through Continuous Integration</a:t>
            </a:r>
          </a:p>
          <a:p>
            <a:pPr marL="812579" indent="-519146" defTabSz="1625299" fontAlgn="auto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rgbClr val="F18B21"/>
              </a:buClr>
              <a:buFont typeface="Raleway"/>
              <a:buChar char="●"/>
            </a:pPr>
            <a:r>
              <a:rPr lang="en-US" kern="0" dirty="0">
                <a:solidFill>
                  <a:srgbClr val="3E4346"/>
                </a:solidFill>
                <a:latin typeface="Raleway"/>
                <a:ea typeface="Raleway"/>
                <a:cs typeface="Raleway"/>
                <a:sym typeface="Raleway"/>
              </a:rPr>
              <a:t>Automatically promote across environments</a:t>
            </a:r>
          </a:p>
        </p:txBody>
      </p:sp>
      <p:sp>
        <p:nvSpPr>
          <p:cNvPr id="499" name="Shape 499"/>
          <p:cNvSpPr/>
          <p:nvPr/>
        </p:nvSpPr>
        <p:spPr>
          <a:xfrm>
            <a:off x="964313" y="2269244"/>
            <a:ext cx="4552000" cy="750400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121878" tIns="60919" rIns="121878" bIns="60919" anchor="ctr" anchorCtr="0">
            <a:noAutofit/>
          </a:bodyPr>
          <a:lstStyle/>
          <a:p>
            <a:pPr algn="ctr" defTabSz="1625299" fontAlgn="auto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</a:pPr>
            <a:endParaRPr sz="2700" kern="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00" name="Shape 500"/>
          <p:cNvSpPr txBox="1"/>
          <p:nvPr/>
        </p:nvSpPr>
        <p:spPr>
          <a:xfrm>
            <a:off x="1160700" y="2324811"/>
            <a:ext cx="4160000" cy="633066"/>
          </a:xfrm>
          <a:prstGeom prst="rect">
            <a:avLst/>
          </a:prstGeom>
          <a:noFill/>
          <a:ln>
            <a:noFill/>
          </a:ln>
        </p:spPr>
        <p:txBody>
          <a:bodyPr lIns="121878" tIns="60919" rIns="121878" bIns="60919" anchor="t" anchorCtr="0">
            <a:noAutofit/>
          </a:bodyPr>
          <a:lstStyle/>
          <a:p>
            <a:pPr algn="ctr" defTabSz="1625299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</a:pPr>
            <a:r>
              <a:rPr lang="en-US" sz="3000" b="1" kern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BUILD</a:t>
            </a:r>
          </a:p>
        </p:txBody>
      </p:sp>
      <p:sp>
        <p:nvSpPr>
          <p:cNvPr id="501" name="Shape 501"/>
          <p:cNvSpPr/>
          <p:nvPr/>
        </p:nvSpPr>
        <p:spPr>
          <a:xfrm>
            <a:off x="5755936" y="2269244"/>
            <a:ext cx="4552000" cy="750400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121878" tIns="60919" rIns="121878" bIns="60919" anchor="ctr" anchorCtr="0">
            <a:noAutofit/>
          </a:bodyPr>
          <a:lstStyle/>
          <a:p>
            <a:pPr algn="ctr" defTabSz="1625299" fontAlgn="auto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</a:pPr>
            <a:endParaRPr sz="2700" kern="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02" name="Shape 502"/>
          <p:cNvSpPr txBox="1"/>
          <p:nvPr/>
        </p:nvSpPr>
        <p:spPr>
          <a:xfrm>
            <a:off x="5952326" y="2324811"/>
            <a:ext cx="4160000" cy="633066"/>
          </a:xfrm>
          <a:prstGeom prst="rect">
            <a:avLst/>
          </a:prstGeom>
          <a:noFill/>
          <a:ln>
            <a:noFill/>
          </a:ln>
        </p:spPr>
        <p:txBody>
          <a:bodyPr lIns="121878" tIns="60919" rIns="121878" bIns="60919" anchor="t" anchorCtr="0">
            <a:noAutofit/>
          </a:bodyPr>
          <a:lstStyle/>
          <a:p>
            <a:pPr algn="ctr" defTabSz="1625299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</a:pPr>
            <a:r>
              <a:rPr lang="en-US" sz="3000" b="1" kern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DEPLOY</a:t>
            </a:r>
          </a:p>
        </p:txBody>
      </p:sp>
      <p:sp>
        <p:nvSpPr>
          <p:cNvPr id="503" name="Shape 503"/>
          <p:cNvSpPr/>
          <p:nvPr/>
        </p:nvSpPr>
        <p:spPr>
          <a:xfrm>
            <a:off x="10516660" y="2269244"/>
            <a:ext cx="4552000" cy="750400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121878" tIns="60919" rIns="121878" bIns="60919" anchor="ctr" anchorCtr="0">
            <a:noAutofit/>
          </a:bodyPr>
          <a:lstStyle/>
          <a:p>
            <a:pPr algn="ctr" defTabSz="1625299" fontAlgn="auto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</a:pPr>
            <a:endParaRPr sz="2700" kern="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04" name="Shape 504"/>
          <p:cNvSpPr txBox="1"/>
          <p:nvPr/>
        </p:nvSpPr>
        <p:spPr>
          <a:xfrm>
            <a:off x="10713049" y="2324811"/>
            <a:ext cx="4160000" cy="633066"/>
          </a:xfrm>
          <a:prstGeom prst="rect">
            <a:avLst/>
          </a:prstGeom>
          <a:noFill/>
          <a:ln>
            <a:noFill/>
          </a:ln>
        </p:spPr>
        <p:txBody>
          <a:bodyPr lIns="121878" tIns="60919" rIns="121878" bIns="60919" anchor="t" anchorCtr="0">
            <a:noAutofit/>
          </a:bodyPr>
          <a:lstStyle/>
          <a:p>
            <a:pPr algn="ctr" defTabSz="1625299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</a:pPr>
            <a:r>
              <a:rPr lang="en-US" sz="3000" b="1" kern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MANAGE</a:t>
            </a:r>
          </a:p>
        </p:txBody>
      </p:sp>
      <p:sp>
        <p:nvSpPr>
          <p:cNvPr id="505" name="Shape 505"/>
          <p:cNvSpPr txBox="1"/>
          <p:nvPr/>
        </p:nvSpPr>
        <p:spPr>
          <a:xfrm>
            <a:off x="10516642" y="3041520"/>
            <a:ext cx="4426133" cy="2453333"/>
          </a:xfrm>
          <a:prstGeom prst="rect">
            <a:avLst/>
          </a:prstGeom>
          <a:noFill/>
          <a:ln>
            <a:noFill/>
          </a:ln>
        </p:spPr>
        <p:txBody>
          <a:bodyPr lIns="121878" tIns="60919" rIns="121878" bIns="60919" anchor="t" anchorCtr="0">
            <a:noAutofit/>
          </a:bodyPr>
          <a:lstStyle/>
          <a:p>
            <a:pPr marL="812579" indent="-519146" defTabSz="1625299" fontAlgn="auto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rgbClr val="F18B21"/>
              </a:buClr>
              <a:buFont typeface="Raleway"/>
              <a:buChar char="●"/>
            </a:pPr>
            <a:r>
              <a:rPr lang="en-US" kern="0" dirty="0">
                <a:solidFill>
                  <a:srgbClr val="3E4346"/>
                </a:solidFill>
                <a:latin typeface="Raleway"/>
                <a:ea typeface="Raleway"/>
                <a:cs typeface="Raleway"/>
                <a:sym typeface="Raleway"/>
              </a:rPr>
              <a:t>Easily deploy new configurations in a matter of minutes.</a:t>
            </a:r>
          </a:p>
          <a:p>
            <a:pPr marL="812579" indent="-519146" defTabSz="1625299" fontAlgn="auto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rgbClr val="F18B21"/>
              </a:buClr>
              <a:buFont typeface="Raleway"/>
              <a:buChar char="●"/>
            </a:pPr>
            <a:r>
              <a:rPr lang="en-US" kern="0" dirty="0">
                <a:solidFill>
                  <a:srgbClr val="3E4346"/>
                </a:solidFill>
                <a:latin typeface="Raleway"/>
                <a:ea typeface="Raleway"/>
                <a:cs typeface="Raleway"/>
                <a:sym typeface="Raleway"/>
              </a:rPr>
              <a:t>Continuously verify and repair misconfigured systems</a:t>
            </a:r>
          </a:p>
        </p:txBody>
      </p:sp>
    </p:spTree>
    <p:extLst>
      <p:ext uri="{BB962C8B-B14F-4D97-AF65-F5344CB8AC3E}">
        <p14:creationId xmlns:p14="http://schemas.microsoft.com/office/powerpoint/2010/main" val="6491693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Shape 65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Clr>
                <a:schemeClr val="accent1"/>
              </a:buClr>
              <a:buSzPct val="25000"/>
            </a:pPr>
            <a:r>
              <a:rPr lang="en-US" sz="5300" i="0" u="none" strike="noStrike" cap="none" dirty="0" smtClean="0">
                <a:solidFill>
                  <a:schemeClr val="dk1"/>
                </a:solidFill>
              </a:rPr>
              <a:t>Test-driven </a:t>
            </a:r>
            <a:r>
              <a:rPr lang="en-US" sz="5300" i="0" u="none" strike="noStrike" cap="none" dirty="0">
                <a:solidFill>
                  <a:schemeClr val="dk1"/>
                </a:solidFill>
              </a:rPr>
              <a:t>Development</a:t>
            </a:r>
          </a:p>
        </p:txBody>
      </p:sp>
      <p:sp>
        <p:nvSpPr>
          <p:cNvPr id="655" name="Shape 65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121878" tIns="121878" rIns="121878" bIns="121878" anchor="t" anchorCtr="0">
            <a:noAutofit/>
          </a:bodyPr>
          <a:lstStyle/>
          <a:p>
            <a:pPr marL="812579" indent="-406289">
              <a:spcAft>
                <a:spcPts val="1778"/>
              </a:spcAft>
              <a:buFont typeface="Raleway"/>
              <a:buChar char="●"/>
            </a:pPr>
            <a:r>
              <a:rPr lang="en-US" dirty="0" smtClean="0">
                <a:solidFill>
                  <a:schemeClr val="dk1"/>
                </a:solidFill>
              </a:rPr>
              <a:t>Write a unit test, watch it fail</a:t>
            </a:r>
          </a:p>
          <a:p>
            <a:pPr marL="812579" indent="-406289">
              <a:spcAft>
                <a:spcPts val="1778"/>
              </a:spcAft>
              <a:buFont typeface="Raleway"/>
              <a:buChar char="●"/>
            </a:pPr>
            <a:r>
              <a:rPr lang="en-US" dirty="0" smtClean="0">
                <a:solidFill>
                  <a:schemeClr val="dk1"/>
                </a:solidFill>
              </a:rPr>
              <a:t>Write </a:t>
            </a:r>
            <a:r>
              <a:rPr lang="en-US" dirty="0">
                <a:solidFill>
                  <a:schemeClr val="dk1"/>
                </a:solidFill>
              </a:rPr>
              <a:t>some code</a:t>
            </a:r>
          </a:p>
          <a:p>
            <a:pPr marL="812579" indent="-406289">
              <a:spcAft>
                <a:spcPts val="1778"/>
              </a:spcAft>
              <a:buFont typeface="Raleway"/>
              <a:buChar char="●"/>
            </a:pPr>
            <a:r>
              <a:rPr lang="en-US" dirty="0">
                <a:solidFill>
                  <a:schemeClr val="dk1"/>
                </a:solidFill>
              </a:rPr>
              <a:t>Write and run </a:t>
            </a:r>
            <a:r>
              <a:rPr lang="en-US" dirty="0" smtClean="0">
                <a:solidFill>
                  <a:schemeClr val="dk1"/>
                </a:solidFill>
              </a:rPr>
              <a:t>more unit </a:t>
            </a:r>
            <a:r>
              <a:rPr lang="en-US" dirty="0">
                <a:solidFill>
                  <a:schemeClr val="dk1"/>
                </a:solidFill>
              </a:rPr>
              <a:t>tests</a:t>
            </a:r>
          </a:p>
          <a:p>
            <a:pPr marL="812579" indent="-406289">
              <a:spcAft>
                <a:spcPts val="1778"/>
              </a:spcAft>
              <a:buFont typeface="Raleway"/>
              <a:buChar char="●"/>
            </a:pPr>
            <a:r>
              <a:rPr lang="en-US" dirty="0" smtClean="0">
                <a:solidFill>
                  <a:schemeClr val="dk1"/>
                </a:solidFill>
              </a:rPr>
              <a:t>Run </a:t>
            </a:r>
            <a:r>
              <a:rPr lang="en-US" dirty="0">
                <a:solidFill>
                  <a:schemeClr val="dk1"/>
                </a:solidFill>
              </a:rPr>
              <a:t>some integration/acceptance </a:t>
            </a:r>
            <a:r>
              <a:rPr lang="en-US" dirty="0" smtClean="0">
                <a:solidFill>
                  <a:schemeClr val="dk1"/>
                </a:solidFill>
              </a:rPr>
              <a:t>tests</a:t>
            </a:r>
          </a:p>
          <a:p>
            <a:pPr marL="812579" indent="-406289">
              <a:spcAft>
                <a:spcPts val="1778"/>
              </a:spcAft>
              <a:buFont typeface="Raleway"/>
              <a:buChar char="●"/>
            </a:pPr>
            <a:r>
              <a:rPr lang="en-US" dirty="0" smtClean="0">
                <a:solidFill>
                  <a:schemeClr val="dk1"/>
                </a:solidFill>
              </a:rPr>
              <a:t>Code review</a:t>
            </a:r>
          </a:p>
          <a:p>
            <a:pPr marL="812579" indent="-406289">
              <a:spcAft>
                <a:spcPts val="1778"/>
              </a:spcAft>
              <a:buFont typeface="Raleway"/>
              <a:buChar char="●"/>
            </a:pPr>
            <a:r>
              <a:rPr lang="en-US" dirty="0" smtClean="0">
                <a:solidFill>
                  <a:schemeClr val="dk1"/>
                </a:solidFill>
              </a:rPr>
              <a:t>Delivery pipeline to production</a:t>
            </a:r>
            <a:endParaRPr lang="en-US" dirty="0">
              <a:solidFill>
                <a:schemeClr val="dk1"/>
              </a:solidFill>
            </a:endParaRPr>
          </a:p>
          <a:p>
            <a:pPr marL="812579" indent="-406289">
              <a:spcAft>
                <a:spcPts val="1778"/>
              </a:spcAft>
              <a:buFont typeface="Raleway"/>
              <a:buChar char="●"/>
            </a:pPr>
            <a:r>
              <a:rPr lang="en-US" dirty="0" smtClean="0">
                <a:solidFill>
                  <a:schemeClr val="dk1"/>
                </a:solidFill>
              </a:rPr>
              <a:t>Lowered </a:t>
            </a:r>
            <a:r>
              <a:rPr lang="en-US" dirty="0">
                <a:solidFill>
                  <a:schemeClr val="dk1"/>
                </a:solidFill>
              </a:rPr>
              <a:t>chance of production failure</a:t>
            </a:r>
          </a:p>
        </p:txBody>
      </p:sp>
      <p:sp>
        <p:nvSpPr>
          <p:cNvPr id="657" name="Shape 657"/>
          <p:cNvSpPr/>
          <p:nvPr/>
        </p:nvSpPr>
        <p:spPr>
          <a:xfrm>
            <a:off x="11263822" y="2589822"/>
            <a:ext cx="2676800" cy="626667"/>
          </a:xfrm>
          <a:prstGeom prst="rect">
            <a:avLst/>
          </a:prstGeom>
          <a:solidFill>
            <a:srgbClr val="E4E6E7"/>
          </a:solidFill>
          <a:ln>
            <a:noFill/>
          </a:ln>
        </p:spPr>
        <p:txBody>
          <a:bodyPr lIns="162489" tIns="162489" rIns="162489" bIns="162489" anchor="ctr" anchorCtr="0">
            <a:noAutofit/>
          </a:bodyPr>
          <a:lstStyle/>
          <a:p>
            <a:pPr algn="ctr" defTabSz="1625299" fontAlgn="auto">
              <a:spcBef>
                <a:spcPts val="0"/>
              </a:spcBef>
              <a:spcAft>
                <a:spcPts val="0"/>
              </a:spcAft>
            </a:pPr>
            <a:r>
              <a:rPr lang="en-US" sz="1800" kern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Add a test</a:t>
            </a:r>
          </a:p>
        </p:txBody>
      </p:sp>
      <p:sp>
        <p:nvSpPr>
          <p:cNvPr id="658" name="Shape 658"/>
          <p:cNvSpPr/>
          <p:nvPr/>
        </p:nvSpPr>
        <p:spPr>
          <a:xfrm>
            <a:off x="11263822" y="3889395"/>
            <a:ext cx="2676800" cy="626667"/>
          </a:xfrm>
          <a:prstGeom prst="rect">
            <a:avLst/>
          </a:prstGeom>
          <a:solidFill>
            <a:srgbClr val="E4E6E7"/>
          </a:solidFill>
          <a:ln>
            <a:noFill/>
          </a:ln>
        </p:spPr>
        <p:txBody>
          <a:bodyPr lIns="162489" tIns="162489" rIns="162489" bIns="162489" anchor="ctr" anchorCtr="0">
            <a:noAutofit/>
          </a:bodyPr>
          <a:lstStyle/>
          <a:p>
            <a:pPr algn="ctr" defTabSz="1625299" fontAlgn="auto">
              <a:spcBef>
                <a:spcPts val="0"/>
              </a:spcBef>
              <a:spcAft>
                <a:spcPts val="0"/>
              </a:spcAft>
            </a:pPr>
            <a:r>
              <a:rPr lang="en-US" sz="1800" kern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Run the tests</a:t>
            </a:r>
          </a:p>
        </p:txBody>
      </p:sp>
      <p:sp>
        <p:nvSpPr>
          <p:cNvPr id="659" name="Shape 659"/>
          <p:cNvSpPr/>
          <p:nvPr/>
        </p:nvSpPr>
        <p:spPr>
          <a:xfrm>
            <a:off x="11263822" y="5188970"/>
            <a:ext cx="2676800" cy="626667"/>
          </a:xfrm>
          <a:prstGeom prst="rect">
            <a:avLst/>
          </a:prstGeom>
          <a:solidFill>
            <a:srgbClr val="E4E6E7"/>
          </a:solidFill>
          <a:ln>
            <a:noFill/>
          </a:ln>
        </p:spPr>
        <p:txBody>
          <a:bodyPr lIns="162489" tIns="162489" rIns="162489" bIns="162489" anchor="ctr" anchorCtr="0">
            <a:noAutofit/>
          </a:bodyPr>
          <a:lstStyle/>
          <a:p>
            <a:pPr algn="ctr" defTabSz="1625299" fontAlgn="auto">
              <a:spcBef>
                <a:spcPts val="0"/>
              </a:spcBef>
              <a:spcAft>
                <a:spcPts val="0"/>
              </a:spcAft>
            </a:pPr>
            <a:r>
              <a:rPr lang="en-US" sz="1800" kern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Make a little change</a:t>
            </a:r>
          </a:p>
        </p:txBody>
      </p:sp>
      <p:sp>
        <p:nvSpPr>
          <p:cNvPr id="660" name="Shape 660"/>
          <p:cNvSpPr/>
          <p:nvPr/>
        </p:nvSpPr>
        <p:spPr>
          <a:xfrm>
            <a:off x="11263822" y="6488542"/>
            <a:ext cx="2676800" cy="626667"/>
          </a:xfrm>
          <a:prstGeom prst="rect">
            <a:avLst/>
          </a:prstGeom>
          <a:solidFill>
            <a:srgbClr val="E4E6E7"/>
          </a:solidFill>
          <a:ln>
            <a:noFill/>
          </a:ln>
        </p:spPr>
        <p:txBody>
          <a:bodyPr lIns="162489" tIns="162489" rIns="162489" bIns="162489" anchor="ctr" anchorCtr="0">
            <a:noAutofit/>
          </a:bodyPr>
          <a:lstStyle/>
          <a:p>
            <a:pPr algn="ctr" defTabSz="1625299" fontAlgn="auto">
              <a:spcBef>
                <a:spcPts val="0"/>
              </a:spcBef>
              <a:spcAft>
                <a:spcPts val="0"/>
              </a:spcAft>
            </a:pPr>
            <a:r>
              <a:rPr lang="en-US" sz="1800" kern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Run the tests</a:t>
            </a:r>
          </a:p>
        </p:txBody>
      </p:sp>
      <p:cxnSp>
        <p:nvCxnSpPr>
          <p:cNvPr id="661" name="Shape 661"/>
          <p:cNvCxnSpPr>
            <a:stCxn id="657" idx="2"/>
            <a:endCxn id="658" idx="0"/>
          </p:cNvCxnSpPr>
          <p:nvPr/>
        </p:nvCxnSpPr>
        <p:spPr>
          <a:xfrm>
            <a:off x="12602222" y="3216490"/>
            <a:ext cx="0" cy="673067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62" name="Shape 662"/>
          <p:cNvCxnSpPr>
            <a:stCxn id="658" idx="2"/>
            <a:endCxn id="659" idx="0"/>
          </p:cNvCxnSpPr>
          <p:nvPr/>
        </p:nvCxnSpPr>
        <p:spPr>
          <a:xfrm>
            <a:off x="12602222" y="4516062"/>
            <a:ext cx="0" cy="673067"/>
          </a:xfrm>
          <a:prstGeom prst="straightConnector1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63" name="Shape 663"/>
          <p:cNvCxnSpPr>
            <a:stCxn id="658" idx="1"/>
            <a:endCxn id="657" idx="1"/>
          </p:cNvCxnSpPr>
          <p:nvPr/>
        </p:nvCxnSpPr>
        <p:spPr>
          <a:xfrm rot="10800000" flipH="1">
            <a:off x="11263822" y="2902997"/>
            <a:ext cx="1067" cy="1299733"/>
          </a:xfrm>
          <a:prstGeom prst="bentConnector3">
            <a:avLst>
              <a:gd name="adj1" fmla="val -39687500"/>
            </a:avLst>
          </a:prstGeom>
          <a:noFill/>
          <a:ln w="19050" cap="flat" cmpd="sng">
            <a:solidFill>
              <a:srgbClr val="6AA84F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64" name="Shape 664"/>
          <p:cNvCxnSpPr>
            <a:stCxn id="659" idx="2"/>
            <a:endCxn id="660" idx="0"/>
          </p:cNvCxnSpPr>
          <p:nvPr/>
        </p:nvCxnSpPr>
        <p:spPr>
          <a:xfrm>
            <a:off x="12602222" y="5815635"/>
            <a:ext cx="0" cy="673067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65" name="Shape 665"/>
          <p:cNvCxnSpPr>
            <a:stCxn id="660" idx="1"/>
            <a:endCxn id="659" idx="1"/>
          </p:cNvCxnSpPr>
          <p:nvPr/>
        </p:nvCxnSpPr>
        <p:spPr>
          <a:xfrm rot="10800000" flipH="1">
            <a:off x="11263822" y="5502142"/>
            <a:ext cx="1067" cy="1299733"/>
          </a:xfrm>
          <a:prstGeom prst="bentConnector3">
            <a:avLst>
              <a:gd name="adj1" fmla="val -39687500"/>
            </a:avLst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66" name="Shape 666"/>
          <p:cNvCxnSpPr>
            <a:stCxn id="660" idx="3"/>
            <a:endCxn id="657" idx="3"/>
          </p:cNvCxnSpPr>
          <p:nvPr/>
        </p:nvCxnSpPr>
        <p:spPr>
          <a:xfrm rot="10800000" flipH="1">
            <a:off x="13940622" y="2903210"/>
            <a:ext cx="1067" cy="3898667"/>
          </a:xfrm>
          <a:prstGeom prst="bentConnector3">
            <a:avLst>
              <a:gd name="adj1" fmla="val 39687500"/>
            </a:avLst>
          </a:prstGeom>
          <a:noFill/>
          <a:ln w="19050" cap="flat" cmpd="sng">
            <a:solidFill>
              <a:srgbClr val="6AA84F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67" name="Shape 667"/>
          <p:cNvCxnSpPr>
            <a:stCxn id="660" idx="2"/>
          </p:cNvCxnSpPr>
          <p:nvPr/>
        </p:nvCxnSpPr>
        <p:spPr>
          <a:xfrm>
            <a:off x="12602222" y="7115210"/>
            <a:ext cx="0" cy="673067"/>
          </a:xfrm>
          <a:prstGeom prst="straightConnector1">
            <a:avLst/>
          </a:prstGeom>
          <a:noFill/>
          <a:ln w="19050" cap="flat" cmpd="sng">
            <a:solidFill>
              <a:srgbClr val="6AA84F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68" name="Shape 668"/>
          <p:cNvSpPr/>
          <p:nvPr/>
        </p:nvSpPr>
        <p:spPr>
          <a:xfrm>
            <a:off x="12489690" y="1752269"/>
            <a:ext cx="225067" cy="22506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lIns="162489" tIns="162489" rIns="162489" bIns="162489" anchor="ctr" anchorCtr="0">
            <a:noAutofit/>
          </a:bodyPr>
          <a:lstStyle/>
          <a:p>
            <a:pPr defTabSz="1625299" fontAlgn="auto">
              <a:spcBef>
                <a:spcPts val="0"/>
              </a:spcBef>
              <a:spcAft>
                <a:spcPts val="0"/>
              </a:spcAft>
            </a:pPr>
            <a:endParaRPr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69" name="Shape 669"/>
          <p:cNvCxnSpPr>
            <a:stCxn id="668" idx="4"/>
            <a:endCxn id="657" idx="0"/>
          </p:cNvCxnSpPr>
          <p:nvPr/>
        </p:nvCxnSpPr>
        <p:spPr>
          <a:xfrm>
            <a:off x="12602222" y="1977333"/>
            <a:ext cx="0" cy="612267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70" name="Shape 670"/>
          <p:cNvSpPr/>
          <p:nvPr/>
        </p:nvSpPr>
        <p:spPr>
          <a:xfrm>
            <a:off x="12489690" y="7788090"/>
            <a:ext cx="225067" cy="225067"/>
          </a:xfrm>
          <a:prstGeom prst="ellipse">
            <a:avLst/>
          </a:prstGeom>
          <a:solidFill>
            <a:srgbClr val="6AA84F"/>
          </a:solidFill>
          <a:ln>
            <a:noFill/>
          </a:ln>
        </p:spPr>
        <p:txBody>
          <a:bodyPr lIns="162489" tIns="162489" rIns="162489" bIns="162489" anchor="ctr" anchorCtr="0">
            <a:noAutofit/>
          </a:bodyPr>
          <a:lstStyle/>
          <a:p>
            <a:pPr defTabSz="1625299" fontAlgn="auto">
              <a:spcBef>
                <a:spcPts val="0"/>
              </a:spcBef>
              <a:spcAft>
                <a:spcPts val="0"/>
              </a:spcAft>
            </a:pPr>
            <a:endParaRPr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1" name="Shape 671"/>
          <p:cNvSpPr txBox="1"/>
          <p:nvPr/>
        </p:nvSpPr>
        <p:spPr>
          <a:xfrm>
            <a:off x="14326044" y="6178678"/>
            <a:ext cx="1824000" cy="623467"/>
          </a:xfrm>
          <a:prstGeom prst="rect">
            <a:avLst/>
          </a:prstGeom>
          <a:noFill/>
          <a:ln>
            <a:noFill/>
          </a:ln>
        </p:spPr>
        <p:txBody>
          <a:bodyPr lIns="162489" tIns="162489" rIns="162489" bIns="162489" anchor="ctr" anchorCtr="0">
            <a:noAutofit/>
          </a:bodyPr>
          <a:lstStyle/>
          <a:p>
            <a:pPr defTabSz="1625299" fontAlgn="auto">
              <a:spcBef>
                <a:spcPts val="0"/>
              </a:spcBef>
              <a:spcAft>
                <a:spcPts val="0"/>
              </a:spcAft>
            </a:pPr>
            <a:r>
              <a:rPr lang="en-US" sz="1800" kern="0">
                <a:solidFill>
                  <a:srgbClr val="6AA84F"/>
                </a:solidFill>
                <a:latin typeface="Raleway"/>
                <a:ea typeface="Raleway"/>
                <a:cs typeface="Raleway"/>
                <a:sym typeface="Raleway"/>
              </a:rPr>
              <a:t>pass</a:t>
            </a:r>
          </a:p>
          <a:p>
            <a:pPr defTabSz="1625299" fontAlgn="auto">
              <a:spcBef>
                <a:spcPts val="0"/>
              </a:spcBef>
              <a:spcAft>
                <a:spcPts val="0"/>
              </a:spcAft>
            </a:pPr>
            <a:r>
              <a:rPr lang="en-US" sz="1400" b="1" kern="0">
                <a:solidFill>
                  <a:srgbClr val="6AA84F"/>
                </a:solidFill>
                <a:latin typeface="Raleway"/>
                <a:ea typeface="Raleway"/>
                <a:cs typeface="Raleway"/>
                <a:sym typeface="Raleway"/>
              </a:rPr>
              <a:t>[development continues]</a:t>
            </a:r>
          </a:p>
        </p:txBody>
      </p:sp>
      <p:sp>
        <p:nvSpPr>
          <p:cNvPr id="672" name="Shape 672"/>
          <p:cNvSpPr txBox="1"/>
          <p:nvPr/>
        </p:nvSpPr>
        <p:spPr>
          <a:xfrm>
            <a:off x="10034133" y="6576801"/>
            <a:ext cx="844267" cy="225067"/>
          </a:xfrm>
          <a:prstGeom prst="rect">
            <a:avLst/>
          </a:prstGeom>
          <a:noFill/>
          <a:ln>
            <a:noFill/>
          </a:ln>
        </p:spPr>
        <p:txBody>
          <a:bodyPr lIns="162489" tIns="162489" rIns="162489" bIns="162489" anchor="ctr" anchorCtr="0">
            <a:noAutofit/>
          </a:bodyPr>
          <a:lstStyle/>
          <a:p>
            <a:pPr algn="r" defTabSz="1625299" fontAlgn="auto">
              <a:spcBef>
                <a:spcPts val="0"/>
              </a:spcBef>
              <a:spcAft>
                <a:spcPts val="0"/>
              </a:spcAft>
            </a:pPr>
            <a:r>
              <a:rPr lang="en-US" sz="1800" kern="0">
                <a:solidFill>
                  <a:srgbClr val="CC0000"/>
                </a:solidFill>
                <a:latin typeface="Raleway"/>
                <a:ea typeface="Raleway"/>
                <a:cs typeface="Raleway"/>
                <a:sym typeface="Raleway"/>
              </a:rPr>
              <a:t>fail</a:t>
            </a:r>
          </a:p>
        </p:txBody>
      </p:sp>
      <p:sp>
        <p:nvSpPr>
          <p:cNvPr id="673" name="Shape 673"/>
          <p:cNvSpPr txBox="1"/>
          <p:nvPr/>
        </p:nvSpPr>
        <p:spPr>
          <a:xfrm>
            <a:off x="11757955" y="4613112"/>
            <a:ext cx="844267" cy="225067"/>
          </a:xfrm>
          <a:prstGeom prst="rect">
            <a:avLst/>
          </a:prstGeom>
          <a:noFill/>
          <a:ln>
            <a:noFill/>
          </a:ln>
        </p:spPr>
        <p:txBody>
          <a:bodyPr lIns="162489" tIns="162489" rIns="162489" bIns="162489" anchor="ctr" anchorCtr="0">
            <a:noAutofit/>
          </a:bodyPr>
          <a:lstStyle/>
          <a:p>
            <a:pPr algn="r" defTabSz="1625299" fontAlgn="auto">
              <a:spcBef>
                <a:spcPts val="0"/>
              </a:spcBef>
              <a:spcAft>
                <a:spcPts val="0"/>
              </a:spcAft>
            </a:pPr>
            <a:r>
              <a:rPr lang="en-US" sz="1800" kern="0">
                <a:solidFill>
                  <a:srgbClr val="CC0000"/>
                </a:solidFill>
                <a:latin typeface="Raleway"/>
                <a:ea typeface="Raleway"/>
                <a:cs typeface="Raleway"/>
                <a:sym typeface="Raleway"/>
              </a:rPr>
              <a:t>fail</a:t>
            </a:r>
          </a:p>
        </p:txBody>
      </p:sp>
      <p:sp>
        <p:nvSpPr>
          <p:cNvPr id="674" name="Shape 674"/>
          <p:cNvSpPr txBox="1"/>
          <p:nvPr/>
        </p:nvSpPr>
        <p:spPr>
          <a:xfrm>
            <a:off x="10034133" y="3977644"/>
            <a:ext cx="844267" cy="225067"/>
          </a:xfrm>
          <a:prstGeom prst="rect">
            <a:avLst/>
          </a:prstGeom>
          <a:noFill/>
          <a:ln>
            <a:noFill/>
          </a:ln>
        </p:spPr>
        <p:txBody>
          <a:bodyPr lIns="162489" tIns="162489" rIns="162489" bIns="162489" anchor="ctr" anchorCtr="0">
            <a:noAutofit/>
          </a:bodyPr>
          <a:lstStyle/>
          <a:p>
            <a:pPr algn="r" defTabSz="1625299" fontAlgn="auto">
              <a:spcBef>
                <a:spcPts val="0"/>
              </a:spcBef>
              <a:spcAft>
                <a:spcPts val="0"/>
              </a:spcAft>
            </a:pPr>
            <a:r>
              <a:rPr lang="en-US" sz="1800" kern="0">
                <a:solidFill>
                  <a:srgbClr val="6AA84F"/>
                </a:solidFill>
                <a:latin typeface="Raleway"/>
                <a:ea typeface="Raleway"/>
                <a:cs typeface="Raleway"/>
                <a:sym typeface="Raleway"/>
              </a:rPr>
              <a:t>pass</a:t>
            </a:r>
          </a:p>
        </p:txBody>
      </p:sp>
      <p:sp>
        <p:nvSpPr>
          <p:cNvPr id="675" name="Shape 675"/>
          <p:cNvSpPr txBox="1"/>
          <p:nvPr/>
        </p:nvSpPr>
        <p:spPr>
          <a:xfrm>
            <a:off x="12665830" y="7368665"/>
            <a:ext cx="2057067" cy="225067"/>
          </a:xfrm>
          <a:prstGeom prst="rect">
            <a:avLst/>
          </a:prstGeom>
          <a:noFill/>
          <a:ln>
            <a:noFill/>
          </a:ln>
        </p:spPr>
        <p:txBody>
          <a:bodyPr lIns="162489" tIns="162489" rIns="162489" bIns="162489" anchor="ctr" anchorCtr="0">
            <a:noAutofit/>
          </a:bodyPr>
          <a:lstStyle/>
          <a:p>
            <a:pPr defTabSz="1625299" fontAlgn="auto">
              <a:spcBef>
                <a:spcPts val="0"/>
              </a:spcBef>
              <a:spcAft>
                <a:spcPts val="0"/>
              </a:spcAft>
            </a:pPr>
            <a:r>
              <a:rPr lang="en-US" sz="1800" kern="0">
                <a:solidFill>
                  <a:srgbClr val="6AA84F"/>
                </a:solidFill>
                <a:latin typeface="Raleway"/>
                <a:ea typeface="Raleway"/>
                <a:cs typeface="Raleway"/>
                <a:sym typeface="Raleway"/>
              </a:rPr>
              <a:t>pass</a:t>
            </a:r>
          </a:p>
          <a:p>
            <a:pPr defTabSz="1625299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37500"/>
            </a:pPr>
            <a:r>
              <a:rPr lang="en-US" sz="1400" b="1" kern="0">
                <a:solidFill>
                  <a:srgbClr val="6AA84F"/>
                </a:solidFill>
                <a:latin typeface="Raleway"/>
                <a:ea typeface="Raleway"/>
                <a:cs typeface="Raleway"/>
                <a:sym typeface="Raleway"/>
              </a:rPr>
              <a:t>[development stops]</a:t>
            </a:r>
          </a:p>
        </p:txBody>
      </p:sp>
    </p:spTree>
    <p:extLst>
      <p:ext uri="{BB962C8B-B14F-4D97-AF65-F5344CB8AC3E}">
        <p14:creationId xmlns:p14="http://schemas.microsoft.com/office/powerpoint/2010/main" val="3484316998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Shape 680"/>
          <p:cNvSpPr txBox="1">
            <a:spLocks noGrp="1"/>
          </p:cNvSpPr>
          <p:nvPr>
            <p:ph type="title"/>
          </p:nvPr>
        </p:nvSpPr>
        <p:spPr>
          <a:xfrm>
            <a:off x="677336" y="609599"/>
            <a:ext cx="14901333" cy="738667"/>
          </a:xfrm>
          <a:prstGeom prst="rect">
            <a:avLst/>
          </a:prstGeom>
        </p:spPr>
        <p:txBody>
          <a:bodyPr lIns="121878" tIns="121878" rIns="121878" bIns="121878" anchor="t" anchorCtr="0">
            <a:noAutofit/>
          </a:bodyPr>
          <a:lstStyle/>
          <a:p>
            <a:r>
              <a:rPr lang="en-US"/>
              <a:t>Software Testing and Why it Matters</a:t>
            </a:r>
          </a:p>
        </p:txBody>
      </p:sp>
      <p:grpSp>
        <p:nvGrpSpPr>
          <p:cNvPr id="681" name="Shape 681"/>
          <p:cNvGrpSpPr/>
          <p:nvPr/>
        </p:nvGrpSpPr>
        <p:grpSpPr>
          <a:xfrm>
            <a:off x="1246043" y="2154015"/>
            <a:ext cx="6156800" cy="4463852"/>
            <a:chOff x="1227624" y="1287825"/>
            <a:chExt cx="3463200" cy="3227400"/>
          </a:xfrm>
        </p:grpSpPr>
        <p:cxnSp>
          <p:nvCxnSpPr>
            <p:cNvPr id="682" name="Shape 682"/>
            <p:cNvCxnSpPr/>
            <p:nvPr/>
          </p:nvCxnSpPr>
          <p:spPr>
            <a:xfrm>
              <a:off x="1246888" y="1287825"/>
              <a:ext cx="0" cy="3227400"/>
            </a:xfrm>
            <a:prstGeom prst="straightConnector1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683" name="Shape 683"/>
            <p:cNvCxnSpPr/>
            <p:nvPr/>
          </p:nvCxnSpPr>
          <p:spPr>
            <a:xfrm>
              <a:off x="1227624" y="4495960"/>
              <a:ext cx="3463200" cy="0"/>
            </a:xfrm>
            <a:prstGeom prst="straightConnector1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  <p:sp>
        <p:nvSpPr>
          <p:cNvPr id="684" name="Shape 684"/>
          <p:cNvSpPr txBox="1"/>
          <p:nvPr/>
        </p:nvSpPr>
        <p:spPr>
          <a:xfrm>
            <a:off x="3607912" y="6677439"/>
            <a:ext cx="1433067" cy="413333"/>
          </a:xfrm>
          <a:prstGeom prst="rect">
            <a:avLst/>
          </a:prstGeom>
          <a:noFill/>
          <a:ln>
            <a:noFill/>
          </a:ln>
        </p:spPr>
        <p:txBody>
          <a:bodyPr lIns="162489" tIns="162489" rIns="162489" bIns="162489" anchor="ctr" anchorCtr="0">
            <a:noAutofit/>
          </a:bodyPr>
          <a:lstStyle/>
          <a:p>
            <a:pPr algn="ctr" defTabSz="1625299" fontAlgn="auto">
              <a:spcBef>
                <a:spcPts val="0"/>
              </a:spcBef>
              <a:spcAft>
                <a:spcPts val="0"/>
              </a:spcAft>
            </a:pPr>
            <a:r>
              <a:rPr lang="en-US" sz="2000" kern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quantity</a:t>
            </a:r>
          </a:p>
        </p:txBody>
      </p:sp>
      <p:sp>
        <p:nvSpPr>
          <p:cNvPr id="685" name="Shape 685"/>
          <p:cNvSpPr txBox="1"/>
          <p:nvPr/>
        </p:nvSpPr>
        <p:spPr>
          <a:xfrm rot="-5400000">
            <a:off x="204757" y="5583421"/>
            <a:ext cx="1550933" cy="517867"/>
          </a:xfrm>
          <a:prstGeom prst="rect">
            <a:avLst/>
          </a:prstGeom>
          <a:noFill/>
          <a:ln>
            <a:noFill/>
          </a:ln>
        </p:spPr>
        <p:txBody>
          <a:bodyPr lIns="162489" tIns="162489" rIns="162489" bIns="162489" anchor="t" anchorCtr="0">
            <a:noAutofit/>
          </a:bodyPr>
          <a:lstStyle/>
          <a:p>
            <a:pPr defTabSz="1625299" fontAlgn="auto">
              <a:spcBef>
                <a:spcPts val="0"/>
              </a:spcBef>
              <a:spcAft>
                <a:spcPts val="0"/>
              </a:spcAft>
            </a:pPr>
            <a:r>
              <a:rPr lang="en-US" sz="1800" kern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less time</a:t>
            </a:r>
          </a:p>
        </p:txBody>
      </p:sp>
      <p:sp>
        <p:nvSpPr>
          <p:cNvPr id="686" name="Shape 686"/>
          <p:cNvSpPr txBox="1"/>
          <p:nvPr/>
        </p:nvSpPr>
        <p:spPr>
          <a:xfrm rot="-5400000">
            <a:off x="20222" y="2854970"/>
            <a:ext cx="1920000" cy="517867"/>
          </a:xfrm>
          <a:prstGeom prst="rect">
            <a:avLst/>
          </a:prstGeom>
          <a:noFill/>
          <a:ln>
            <a:noFill/>
          </a:ln>
        </p:spPr>
        <p:txBody>
          <a:bodyPr lIns="162489" tIns="162489" rIns="162489" bIns="162489" anchor="t" anchorCtr="0">
            <a:noAutofit/>
          </a:bodyPr>
          <a:lstStyle/>
          <a:p>
            <a:pPr algn="r" defTabSz="1625299" fontAlgn="auto">
              <a:spcBef>
                <a:spcPts val="0"/>
              </a:spcBef>
              <a:spcAft>
                <a:spcPts val="0"/>
              </a:spcAft>
            </a:pPr>
            <a:r>
              <a:rPr lang="en-US" sz="1800" kern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more time</a:t>
            </a:r>
          </a:p>
        </p:txBody>
      </p:sp>
      <p:sp>
        <p:nvSpPr>
          <p:cNvPr id="687" name="Shape 687"/>
          <p:cNvSpPr/>
          <p:nvPr/>
        </p:nvSpPr>
        <p:spPr>
          <a:xfrm>
            <a:off x="1468044" y="2251235"/>
            <a:ext cx="5804800" cy="4216532"/>
          </a:xfrm>
          <a:prstGeom prst="rtTriangle">
            <a:avLst/>
          </a:prstGeom>
          <a:solidFill>
            <a:srgbClr val="D8D8D8"/>
          </a:solidFill>
          <a:ln>
            <a:noFill/>
          </a:ln>
        </p:spPr>
        <p:txBody>
          <a:bodyPr lIns="162489" tIns="162489" rIns="162489" bIns="162489" anchor="ctr" anchorCtr="0">
            <a:noAutofit/>
          </a:bodyPr>
          <a:lstStyle/>
          <a:p>
            <a:pPr defTabSz="1625299" fontAlgn="auto">
              <a:spcBef>
                <a:spcPts val="0"/>
              </a:spcBef>
              <a:spcAft>
                <a:spcPts val="0"/>
              </a:spcAft>
            </a:pPr>
            <a:endParaRPr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88" name="Shape 688"/>
          <p:cNvCxnSpPr/>
          <p:nvPr/>
        </p:nvCxnSpPr>
        <p:spPr>
          <a:xfrm>
            <a:off x="2820844" y="3210414"/>
            <a:ext cx="0" cy="3250667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dot"/>
            <a:round/>
            <a:headEnd type="none" w="lg" len="lg"/>
            <a:tailEnd type="none" w="lg" len="lg"/>
          </a:ln>
        </p:spPr>
      </p:cxnSp>
      <p:cxnSp>
        <p:nvCxnSpPr>
          <p:cNvPr id="689" name="Shape 689"/>
          <p:cNvCxnSpPr/>
          <p:nvPr/>
        </p:nvCxnSpPr>
        <p:spPr>
          <a:xfrm>
            <a:off x="5697600" y="5315289"/>
            <a:ext cx="0" cy="114560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dot"/>
            <a:round/>
            <a:headEnd type="none" w="lg" len="lg"/>
            <a:tailEnd type="none" w="lg" len="lg"/>
          </a:ln>
        </p:spPr>
      </p:cxnSp>
      <p:cxnSp>
        <p:nvCxnSpPr>
          <p:cNvPr id="690" name="Shape 690"/>
          <p:cNvCxnSpPr/>
          <p:nvPr/>
        </p:nvCxnSpPr>
        <p:spPr>
          <a:xfrm>
            <a:off x="4324444" y="4302823"/>
            <a:ext cx="0" cy="2157867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dot"/>
            <a:round/>
            <a:headEnd type="none" w="lg" len="lg"/>
            <a:tailEnd type="none" w="lg" len="lg"/>
          </a:ln>
        </p:spPr>
      </p:cxnSp>
      <p:sp>
        <p:nvSpPr>
          <p:cNvPr id="691" name="Shape 691"/>
          <p:cNvSpPr txBox="1"/>
          <p:nvPr/>
        </p:nvSpPr>
        <p:spPr>
          <a:xfrm>
            <a:off x="1468047" y="3946364"/>
            <a:ext cx="1352533" cy="413333"/>
          </a:xfrm>
          <a:prstGeom prst="rect">
            <a:avLst/>
          </a:prstGeom>
          <a:noFill/>
          <a:ln>
            <a:noFill/>
          </a:ln>
        </p:spPr>
        <p:txBody>
          <a:bodyPr lIns="162489" tIns="162489" rIns="162489" bIns="162489" anchor="ctr" anchorCtr="0">
            <a:noAutofit/>
          </a:bodyPr>
          <a:lstStyle/>
          <a:p>
            <a:pPr algn="ctr" defTabSz="1625299" fontAlgn="auto">
              <a:spcBef>
                <a:spcPts val="0"/>
              </a:spcBef>
              <a:spcAft>
                <a:spcPts val="0"/>
              </a:spcAft>
            </a:pPr>
            <a:r>
              <a:rPr lang="en-US" sz="1400" kern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manual</a:t>
            </a:r>
          </a:p>
          <a:p>
            <a:pPr algn="ctr" defTabSz="1625299" fontAlgn="auto">
              <a:spcBef>
                <a:spcPts val="0"/>
              </a:spcBef>
              <a:spcAft>
                <a:spcPts val="0"/>
              </a:spcAft>
            </a:pPr>
            <a:r>
              <a:rPr lang="en-US" sz="1400" kern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tests</a:t>
            </a:r>
          </a:p>
        </p:txBody>
      </p:sp>
      <p:sp>
        <p:nvSpPr>
          <p:cNvPr id="692" name="Shape 692"/>
          <p:cNvSpPr txBox="1"/>
          <p:nvPr/>
        </p:nvSpPr>
        <p:spPr>
          <a:xfrm>
            <a:off x="2896380" y="4629064"/>
            <a:ext cx="1352532" cy="413333"/>
          </a:xfrm>
          <a:prstGeom prst="rect">
            <a:avLst/>
          </a:prstGeom>
          <a:noFill/>
          <a:ln>
            <a:noFill/>
          </a:ln>
        </p:spPr>
        <p:txBody>
          <a:bodyPr lIns="162489" tIns="162489" rIns="162489" bIns="162489" anchor="ctr" anchorCtr="0">
            <a:noAutofit/>
          </a:bodyPr>
          <a:lstStyle/>
          <a:p>
            <a:pPr algn="ctr" defTabSz="1625299" fontAlgn="auto">
              <a:spcBef>
                <a:spcPts val="0"/>
              </a:spcBef>
              <a:spcAft>
                <a:spcPts val="0"/>
              </a:spcAft>
            </a:pPr>
            <a:r>
              <a:rPr lang="en-US" sz="1400" kern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automated</a:t>
            </a:r>
          </a:p>
          <a:p>
            <a:pPr algn="ctr" defTabSz="1625299" fontAlgn="auto">
              <a:spcBef>
                <a:spcPts val="0"/>
              </a:spcBef>
              <a:spcAft>
                <a:spcPts val="0"/>
              </a:spcAft>
            </a:pPr>
            <a:r>
              <a:rPr lang="en-US" sz="1400" kern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GUI tests</a:t>
            </a:r>
          </a:p>
        </p:txBody>
      </p:sp>
      <p:sp>
        <p:nvSpPr>
          <p:cNvPr id="693" name="Shape 693"/>
          <p:cNvSpPr txBox="1"/>
          <p:nvPr/>
        </p:nvSpPr>
        <p:spPr>
          <a:xfrm>
            <a:off x="4334735" y="5315289"/>
            <a:ext cx="1352533" cy="413333"/>
          </a:xfrm>
          <a:prstGeom prst="rect">
            <a:avLst/>
          </a:prstGeom>
          <a:noFill/>
          <a:ln>
            <a:noFill/>
          </a:ln>
        </p:spPr>
        <p:txBody>
          <a:bodyPr lIns="162489" tIns="162489" rIns="162489" bIns="162489" anchor="ctr" anchorCtr="0">
            <a:noAutofit/>
          </a:bodyPr>
          <a:lstStyle/>
          <a:p>
            <a:pPr algn="ctr" defTabSz="1625299" fontAlgn="auto">
              <a:spcBef>
                <a:spcPts val="0"/>
              </a:spcBef>
              <a:spcAft>
                <a:spcPts val="0"/>
              </a:spcAft>
            </a:pPr>
            <a:r>
              <a:rPr lang="en-US" sz="1400" kern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integration</a:t>
            </a:r>
          </a:p>
          <a:p>
            <a:pPr algn="ctr" defTabSz="1625299" fontAlgn="auto">
              <a:spcBef>
                <a:spcPts val="0"/>
              </a:spcBef>
              <a:spcAft>
                <a:spcPts val="0"/>
              </a:spcAft>
            </a:pPr>
            <a:r>
              <a:rPr lang="en-US" sz="1400" kern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tests</a:t>
            </a:r>
          </a:p>
        </p:txBody>
      </p:sp>
      <p:sp>
        <p:nvSpPr>
          <p:cNvPr id="694" name="Shape 694"/>
          <p:cNvSpPr txBox="1"/>
          <p:nvPr/>
        </p:nvSpPr>
        <p:spPr>
          <a:xfrm>
            <a:off x="5697580" y="6011199"/>
            <a:ext cx="1352532" cy="413333"/>
          </a:xfrm>
          <a:prstGeom prst="rect">
            <a:avLst/>
          </a:prstGeom>
          <a:noFill/>
          <a:ln>
            <a:noFill/>
          </a:ln>
        </p:spPr>
        <p:txBody>
          <a:bodyPr lIns="162489" tIns="162489" rIns="162489" bIns="162489" anchor="ctr" anchorCtr="0">
            <a:noAutofit/>
          </a:bodyPr>
          <a:lstStyle/>
          <a:p>
            <a:pPr algn="ctr" defTabSz="1625299" fontAlgn="auto">
              <a:spcBef>
                <a:spcPts val="0"/>
              </a:spcBef>
              <a:spcAft>
                <a:spcPts val="0"/>
              </a:spcAft>
            </a:pPr>
            <a:r>
              <a:rPr lang="en-US" sz="1400" kern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unit</a:t>
            </a:r>
          </a:p>
          <a:p>
            <a:pPr algn="ctr" defTabSz="1625299" fontAlgn="auto">
              <a:spcBef>
                <a:spcPts val="0"/>
              </a:spcBef>
              <a:spcAft>
                <a:spcPts val="0"/>
              </a:spcAft>
            </a:pPr>
            <a:r>
              <a:rPr lang="en-US" sz="1400" kern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tests</a:t>
            </a:r>
          </a:p>
        </p:txBody>
      </p:sp>
      <p:grpSp>
        <p:nvGrpSpPr>
          <p:cNvPr id="695" name="Shape 695"/>
          <p:cNvGrpSpPr/>
          <p:nvPr/>
        </p:nvGrpSpPr>
        <p:grpSpPr>
          <a:xfrm>
            <a:off x="8448579" y="2153941"/>
            <a:ext cx="6681554" cy="4936807"/>
            <a:chOff x="4752325" y="1287775"/>
            <a:chExt cx="3758374" cy="3569349"/>
          </a:xfrm>
        </p:grpSpPr>
        <p:grpSp>
          <p:nvGrpSpPr>
            <p:cNvPr id="696" name="Shape 696"/>
            <p:cNvGrpSpPr/>
            <p:nvPr/>
          </p:nvGrpSpPr>
          <p:grpSpPr>
            <a:xfrm>
              <a:off x="5047499" y="1287825"/>
              <a:ext cx="3463199" cy="3227400"/>
              <a:chOff x="1227624" y="1287825"/>
              <a:chExt cx="3463200" cy="3227400"/>
            </a:xfrm>
          </p:grpSpPr>
          <p:cxnSp>
            <p:nvCxnSpPr>
              <p:cNvPr id="697" name="Shape 697"/>
              <p:cNvCxnSpPr/>
              <p:nvPr/>
            </p:nvCxnSpPr>
            <p:spPr>
              <a:xfrm>
                <a:off x="1246888" y="1287825"/>
                <a:ext cx="0" cy="32274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698" name="Shape 698"/>
              <p:cNvCxnSpPr/>
              <p:nvPr/>
            </p:nvCxnSpPr>
            <p:spPr>
              <a:xfrm>
                <a:off x="1227624" y="4495960"/>
                <a:ext cx="3463200" cy="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</p:grpSp>
        <p:sp>
          <p:nvSpPr>
            <p:cNvPr id="699" name="Shape 699"/>
            <p:cNvSpPr txBox="1"/>
            <p:nvPr/>
          </p:nvSpPr>
          <p:spPr>
            <a:xfrm>
              <a:off x="6376050" y="4558325"/>
              <a:ext cx="806100" cy="2988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 defTabSz="1625299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2000" kern="0">
                  <a:solidFill>
                    <a:srgbClr val="000000"/>
                  </a:solidFill>
                  <a:latin typeface="Raleway"/>
                  <a:ea typeface="Raleway"/>
                  <a:cs typeface="Raleway"/>
                  <a:sym typeface="Raleway"/>
                </a:rPr>
                <a:t>quantity</a:t>
              </a:r>
            </a:p>
          </p:txBody>
        </p:sp>
        <p:sp>
          <p:nvSpPr>
            <p:cNvPr id="700" name="Shape 700"/>
            <p:cNvSpPr txBox="1"/>
            <p:nvPr/>
          </p:nvSpPr>
          <p:spPr>
            <a:xfrm rot="-5400000">
              <a:off x="4337425" y="3809028"/>
              <a:ext cx="11211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defTabSz="1625299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800" kern="0">
                  <a:solidFill>
                    <a:srgbClr val="000000"/>
                  </a:solidFill>
                  <a:latin typeface="Raleway"/>
                  <a:ea typeface="Raleway"/>
                  <a:cs typeface="Raleway"/>
                  <a:sym typeface="Raleway"/>
                </a:rPr>
                <a:t>less time</a:t>
              </a:r>
            </a:p>
          </p:txBody>
        </p:sp>
        <p:sp>
          <p:nvSpPr>
            <p:cNvPr id="701" name="Shape 701"/>
            <p:cNvSpPr txBox="1"/>
            <p:nvPr/>
          </p:nvSpPr>
          <p:spPr>
            <a:xfrm rot="-5400000">
              <a:off x="4321525" y="1718575"/>
              <a:ext cx="11529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algn="r" defTabSz="1625299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800" kern="0">
                  <a:solidFill>
                    <a:srgbClr val="000000"/>
                  </a:solidFill>
                  <a:latin typeface="Raleway"/>
                  <a:ea typeface="Raleway"/>
                  <a:cs typeface="Raleway"/>
                  <a:sym typeface="Raleway"/>
                </a:rPr>
                <a:t>more time</a:t>
              </a:r>
            </a:p>
          </p:txBody>
        </p:sp>
        <p:sp>
          <p:nvSpPr>
            <p:cNvPr id="702" name="Shape 702"/>
            <p:cNvSpPr/>
            <p:nvPr/>
          </p:nvSpPr>
          <p:spPr>
            <a:xfrm rot="-5400000">
              <a:off x="5266275" y="1254625"/>
              <a:ext cx="3058200" cy="3246000"/>
            </a:xfrm>
            <a:prstGeom prst="rtTriangle">
              <a:avLst/>
            </a:prstGeom>
            <a:solidFill>
              <a:srgbClr val="FADA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defTabSz="1625299" fontAlgn="auto">
                <a:spcBef>
                  <a:spcPts val="0"/>
                </a:spcBef>
                <a:spcAft>
                  <a:spcPts val="0"/>
                </a:spcAft>
              </a:pPr>
              <a:endParaRPr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03" name="Shape 703"/>
            <p:cNvCxnSpPr/>
            <p:nvPr/>
          </p:nvCxnSpPr>
          <p:spPr>
            <a:xfrm>
              <a:off x="7667075" y="2051625"/>
              <a:ext cx="0" cy="2350200"/>
            </a:xfrm>
            <a:prstGeom prst="straightConnector1">
              <a:avLst/>
            </a:prstGeom>
            <a:noFill/>
            <a:ln w="28575" cap="flat" cmpd="sng">
              <a:solidFill>
                <a:schemeClr val="accent2"/>
              </a:solidFill>
              <a:prstDash val="dot"/>
              <a:round/>
              <a:headEnd type="none" w="lg" len="lg"/>
              <a:tailEnd type="none" w="lg" len="lg"/>
            </a:ln>
          </p:spPr>
        </p:cxnSp>
        <p:cxnSp>
          <p:nvCxnSpPr>
            <p:cNvPr id="704" name="Shape 704"/>
            <p:cNvCxnSpPr/>
            <p:nvPr/>
          </p:nvCxnSpPr>
          <p:spPr>
            <a:xfrm>
              <a:off x="6029625" y="3573475"/>
              <a:ext cx="0" cy="828300"/>
            </a:xfrm>
            <a:prstGeom prst="straightConnector1">
              <a:avLst/>
            </a:prstGeom>
            <a:noFill/>
            <a:ln w="28575" cap="flat" cmpd="sng">
              <a:solidFill>
                <a:schemeClr val="accent2"/>
              </a:solidFill>
              <a:prstDash val="dot"/>
              <a:round/>
              <a:headEnd type="none" w="lg" len="lg"/>
              <a:tailEnd type="none" w="lg" len="lg"/>
            </a:ln>
          </p:spPr>
        </p:cxnSp>
        <p:cxnSp>
          <p:nvCxnSpPr>
            <p:cNvPr id="705" name="Shape 705"/>
            <p:cNvCxnSpPr/>
            <p:nvPr/>
          </p:nvCxnSpPr>
          <p:spPr>
            <a:xfrm>
              <a:off x="6848350" y="2841450"/>
              <a:ext cx="0" cy="1560300"/>
            </a:xfrm>
            <a:prstGeom prst="straightConnector1">
              <a:avLst/>
            </a:prstGeom>
            <a:noFill/>
            <a:ln w="28575" cap="flat" cmpd="sng">
              <a:solidFill>
                <a:schemeClr val="accent2"/>
              </a:solidFill>
              <a:prstDash val="dot"/>
              <a:round/>
              <a:headEnd type="none" w="lg" len="lg"/>
              <a:tailEnd type="none" w="lg" len="lg"/>
            </a:ln>
          </p:spPr>
        </p:cxnSp>
        <p:sp>
          <p:nvSpPr>
            <p:cNvPr id="706" name="Shape 706"/>
            <p:cNvSpPr txBox="1"/>
            <p:nvPr/>
          </p:nvSpPr>
          <p:spPr>
            <a:xfrm>
              <a:off x="5172375" y="4006625"/>
              <a:ext cx="857400" cy="2988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 defTabSz="1625299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400" kern="0">
                  <a:solidFill>
                    <a:srgbClr val="000000"/>
                  </a:solidFill>
                  <a:latin typeface="Raleway"/>
                  <a:ea typeface="Raleway"/>
                  <a:cs typeface="Raleway"/>
                  <a:sym typeface="Raleway"/>
                </a:rPr>
                <a:t>manual session based tests</a:t>
              </a:r>
            </a:p>
          </p:txBody>
        </p:sp>
        <p:sp>
          <p:nvSpPr>
            <p:cNvPr id="707" name="Shape 707"/>
            <p:cNvSpPr txBox="1"/>
            <p:nvPr/>
          </p:nvSpPr>
          <p:spPr>
            <a:xfrm>
              <a:off x="6058575" y="3838225"/>
              <a:ext cx="760800" cy="2988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 defTabSz="1625299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400" kern="0">
                  <a:solidFill>
                    <a:srgbClr val="000000"/>
                  </a:solidFill>
                  <a:latin typeface="Raleway"/>
                  <a:ea typeface="Raleway"/>
                  <a:cs typeface="Raleway"/>
                  <a:sym typeface="Raleway"/>
                </a:rPr>
                <a:t>automated</a:t>
              </a:r>
            </a:p>
            <a:p>
              <a:pPr algn="ctr" defTabSz="1625299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400" kern="0">
                  <a:solidFill>
                    <a:srgbClr val="000000"/>
                  </a:solidFill>
                  <a:latin typeface="Raleway"/>
                  <a:ea typeface="Raleway"/>
                  <a:cs typeface="Raleway"/>
                  <a:sym typeface="Raleway"/>
                </a:rPr>
                <a:t>GUI tests</a:t>
              </a:r>
            </a:p>
          </p:txBody>
        </p:sp>
        <p:sp>
          <p:nvSpPr>
            <p:cNvPr id="708" name="Shape 708"/>
            <p:cNvSpPr txBox="1"/>
            <p:nvPr/>
          </p:nvSpPr>
          <p:spPr>
            <a:xfrm>
              <a:off x="6877300" y="2820475"/>
              <a:ext cx="760800" cy="2988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 defTabSz="1625299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400" kern="0">
                  <a:solidFill>
                    <a:srgbClr val="000000"/>
                  </a:solidFill>
                  <a:latin typeface="Raleway"/>
                  <a:ea typeface="Raleway"/>
                  <a:cs typeface="Raleway"/>
                  <a:sym typeface="Raleway"/>
                </a:rPr>
                <a:t>automated</a:t>
              </a:r>
            </a:p>
            <a:p>
              <a:pPr algn="ctr" defTabSz="1625299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400" kern="0">
                  <a:solidFill>
                    <a:srgbClr val="000000"/>
                  </a:solidFill>
                  <a:latin typeface="Raleway"/>
                  <a:ea typeface="Raleway"/>
                  <a:cs typeface="Raleway"/>
                  <a:sym typeface="Raleway"/>
                </a:rPr>
                <a:t>API tests</a:t>
              </a:r>
            </a:p>
          </p:txBody>
        </p:sp>
        <p:sp>
          <p:nvSpPr>
            <p:cNvPr id="709" name="Shape 709"/>
            <p:cNvSpPr txBox="1"/>
            <p:nvPr/>
          </p:nvSpPr>
          <p:spPr>
            <a:xfrm>
              <a:off x="7667062" y="3077325"/>
              <a:ext cx="760800" cy="2988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 defTabSz="1625299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400" kern="0">
                  <a:solidFill>
                    <a:srgbClr val="000000"/>
                  </a:solidFill>
                  <a:latin typeface="Raleway"/>
                  <a:ea typeface="Raleway"/>
                  <a:cs typeface="Raleway"/>
                  <a:sym typeface="Raleway"/>
                </a:rPr>
                <a:t> automated unit tests</a:t>
              </a:r>
            </a:p>
          </p:txBody>
        </p:sp>
        <p:sp>
          <p:nvSpPr>
            <p:cNvPr id="710" name="Shape 710"/>
            <p:cNvSpPr txBox="1"/>
            <p:nvPr/>
          </p:nvSpPr>
          <p:spPr>
            <a:xfrm>
              <a:off x="6877300" y="3363857"/>
              <a:ext cx="760800" cy="2988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 defTabSz="1625299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400" kern="0">
                  <a:solidFill>
                    <a:srgbClr val="000000"/>
                  </a:solidFill>
                  <a:latin typeface="Raleway"/>
                  <a:ea typeface="Raleway"/>
                  <a:cs typeface="Raleway"/>
                  <a:sym typeface="Raleway"/>
                </a:rPr>
                <a:t>automated</a:t>
              </a:r>
            </a:p>
            <a:p>
              <a:pPr algn="ctr" defTabSz="1625299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400" kern="0">
                  <a:solidFill>
                    <a:srgbClr val="000000"/>
                  </a:solidFill>
                  <a:latin typeface="Raleway"/>
                  <a:ea typeface="Raleway"/>
                  <a:cs typeface="Raleway"/>
                  <a:sym typeface="Raleway"/>
                </a:rPr>
                <a:t>integration tests</a:t>
              </a:r>
            </a:p>
          </p:txBody>
        </p:sp>
        <p:sp>
          <p:nvSpPr>
            <p:cNvPr id="711" name="Shape 711"/>
            <p:cNvSpPr txBox="1"/>
            <p:nvPr/>
          </p:nvSpPr>
          <p:spPr>
            <a:xfrm>
              <a:off x="6877300" y="3965478"/>
              <a:ext cx="760800" cy="2988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 defTabSz="1625299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400" kern="0">
                  <a:solidFill>
                    <a:srgbClr val="000000"/>
                  </a:solidFill>
                  <a:latin typeface="Raleway"/>
                  <a:ea typeface="Raleway"/>
                  <a:cs typeface="Raleway"/>
                  <a:sym typeface="Raleway"/>
                </a:rPr>
                <a:t>automated</a:t>
              </a:r>
            </a:p>
            <a:p>
              <a:pPr algn="ctr" defTabSz="1625299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400" kern="0">
                  <a:solidFill>
                    <a:srgbClr val="000000"/>
                  </a:solidFill>
                  <a:latin typeface="Raleway"/>
                  <a:ea typeface="Raleway"/>
                  <a:cs typeface="Raleway"/>
                  <a:sym typeface="Raleway"/>
                </a:rPr>
                <a:t>component tests</a:t>
              </a:r>
            </a:p>
          </p:txBody>
        </p:sp>
      </p:grpSp>
      <p:sp>
        <p:nvSpPr>
          <p:cNvPr id="712" name="Shape 712"/>
          <p:cNvSpPr/>
          <p:nvPr/>
        </p:nvSpPr>
        <p:spPr>
          <a:xfrm>
            <a:off x="17111" y="7397380"/>
            <a:ext cx="16256000" cy="17466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162489" tIns="162489" rIns="162489" bIns="162489" anchor="ctr" anchorCtr="0">
            <a:noAutofit/>
          </a:bodyPr>
          <a:lstStyle/>
          <a:p>
            <a:pPr defTabSz="1625299" fontAlgn="auto">
              <a:spcBef>
                <a:spcPts val="0"/>
              </a:spcBef>
              <a:spcAft>
                <a:spcPts val="0"/>
              </a:spcAft>
            </a:pPr>
            <a:endParaRPr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3" name="Shape 713"/>
          <p:cNvSpPr txBox="1"/>
          <p:nvPr/>
        </p:nvSpPr>
        <p:spPr>
          <a:xfrm>
            <a:off x="771780" y="7622447"/>
            <a:ext cx="2745067" cy="1296533"/>
          </a:xfrm>
          <a:prstGeom prst="rect">
            <a:avLst/>
          </a:prstGeom>
          <a:noFill/>
          <a:ln>
            <a:noFill/>
          </a:ln>
        </p:spPr>
        <p:txBody>
          <a:bodyPr lIns="162489" tIns="162489" rIns="162489" bIns="162489" anchor="ctr" anchorCtr="0">
            <a:noAutofit/>
          </a:bodyPr>
          <a:lstStyle/>
          <a:p>
            <a:pPr defTabSz="1625299" fontAlgn="auto">
              <a:spcBef>
                <a:spcPts val="0"/>
              </a:spcBef>
              <a:spcAft>
                <a:spcPts val="0"/>
              </a:spcAft>
            </a:pPr>
            <a:r>
              <a:rPr lang="en-US" sz="2100" kern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Testing </a:t>
            </a:r>
            <a:r>
              <a:rPr lang="en-US" sz="2100" b="1" kern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builds</a:t>
            </a:r>
            <a:r>
              <a:rPr lang="en-US" sz="2100" kern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2100" b="1" kern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safety</a:t>
            </a:r>
            <a:r>
              <a:rPr lang="en-US" sz="2100" kern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 through feedback loops</a:t>
            </a:r>
          </a:p>
        </p:txBody>
      </p:sp>
      <p:sp>
        <p:nvSpPr>
          <p:cNvPr id="714" name="Shape 714"/>
          <p:cNvSpPr txBox="1"/>
          <p:nvPr/>
        </p:nvSpPr>
        <p:spPr>
          <a:xfrm>
            <a:off x="4325069" y="7622447"/>
            <a:ext cx="2745067" cy="1296533"/>
          </a:xfrm>
          <a:prstGeom prst="rect">
            <a:avLst/>
          </a:prstGeom>
          <a:noFill/>
          <a:ln>
            <a:noFill/>
          </a:ln>
        </p:spPr>
        <p:txBody>
          <a:bodyPr lIns="162489" tIns="162489" rIns="162489" bIns="162489" anchor="ctr" anchorCtr="0">
            <a:noAutofit/>
          </a:bodyPr>
          <a:lstStyle/>
          <a:p>
            <a:pPr defTabSz="1625299" fontAlgn="auto">
              <a:spcBef>
                <a:spcPts val="0"/>
              </a:spcBef>
              <a:spcAft>
                <a:spcPts val="0"/>
              </a:spcAft>
            </a:pPr>
            <a:r>
              <a:rPr lang="en-US" sz="2100" b="1" kern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Inexpensive</a:t>
            </a:r>
            <a:r>
              <a:rPr lang="en-US" sz="2100" kern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 experiments to provide validation</a:t>
            </a:r>
          </a:p>
        </p:txBody>
      </p:sp>
      <p:sp>
        <p:nvSpPr>
          <p:cNvPr id="715" name="Shape 715"/>
          <p:cNvSpPr txBox="1"/>
          <p:nvPr/>
        </p:nvSpPr>
        <p:spPr>
          <a:xfrm>
            <a:off x="7906712" y="7622447"/>
            <a:ext cx="2745067" cy="1296533"/>
          </a:xfrm>
          <a:prstGeom prst="rect">
            <a:avLst/>
          </a:prstGeom>
          <a:noFill/>
          <a:ln>
            <a:noFill/>
          </a:ln>
        </p:spPr>
        <p:txBody>
          <a:bodyPr lIns="162489" tIns="162489" rIns="162489" bIns="162489" anchor="ctr" anchorCtr="0">
            <a:noAutofit/>
          </a:bodyPr>
          <a:lstStyle/>
          <a:p>
            <a:pPr defTabSz="1625299" fontAlgn="auto">
              <a:spcBef>
                <a:spcPts val="0"/>
              </a:spcBef>
              <a:spcAft>
                <a:spcPts val="0"/>
              </a:spcAft>
            </a:pPr>
            <a:r>
              <a:rPr lang="en-US" sz="2100" b="1" kern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Reduces risk</a:t>
            </a:r>
          </a:p>
        </p:txBody>
      </p:sp>
      <p:sp>
        <p:nvSpPr>
          <p:cNvPr id="716" name="Shape 716"/>
          <p:cNvSpPr txBox="1"/>
          <p:nvPr/>
        </p:nvSpPr>
        <p:spPr>
          <a:xfrm>
            <a:off x="11986533" y="7622447"/>
            <a:ext cx="3356267" cy="1296533"/>
          </a:xfrm>
          <a:prstGeom prst="rect">
            <a:avLst/>
          </a:prstGeom>
          <a:noFill/>
          <a:ln>
            <a:noFill/>
          </a:ln>
        </p:spPr>
        <p:txBody>
          <a:bodyPr lIns="162489" tIns="162489" rIns="162489" bIns="162489" anchor="ctr" anchorCtr="0">
            <a:noAutofit/>
          </a:bodyPr>
          <a:lstStyle/>
          <a:p>
            <a:pPr defTabSz="1625299" fontAlgn="auto">
              <a:spcBef>
                <a:spcPts val="0"/>
              </a:spcBef>
              <a:spcAft>
                <a:spcPts val="0"/>
              </a:spcAft>
            </a:pPr>
            <a:r>
              <a:rPr lang="en-US" sz="2100" b="1" kern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Optimize Testing:</a:t>
            </a:r>
            <a:r>
              <a:rPr lang="en-US" sz="2100" kern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 Do more of the inexpensive testing first!</a:t>
            </a:r>
          </a:p>
        </p:txBody>
      </p:sp>
      <p:cxnSp>
        <p:nvCxnSpPr>
          <p:cNvPr id="717" name="Shape 717"/>
          <p:cNvCxnSpPr/>
          <p:nvPr/>
        </p:nvCxnSpPr>
        <p:spPr>
          <a:xfrm>
            <a:off x="11180178" y="7688580"/>
            <a:ext cx="0" cy="1164267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</p:spPr>
      </p:cxnSp>
    </p:spTree>
    <p:extLst>
      <p:ext uri="{BB962C8B-B14F-4D97-AF65-F5344CB8AC3E}">
        <p14:creationId xmlns:p14="http://schemas.microsoft.com/office/powerpoint/2010/main" val="22633643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Shape 722"/>
          <p:cNvSpPr txBox="1">
            <a:spLocks noGrp="1"/>
          </p:cNvSpPr>
          <p:nvPr>
            <p:ph type="body" idx="1"/>
          </p:nvPr>
        </p:nvSpPr>
        <p:spPr>
          <a:xfrm>
            <a:off x="677336" y="1719200"/>
            <a:ext cx="8363733" cy="662933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300" dirty="0">
                <a:solidFill>
                  <a:srgbClr val="435464"/>
                </a:solidFill>
              </a:rPr>
              <a:t>Infrastructure policies need testing</a:t>
            </a:r>
          </a:p>
          <a:p>
            <a:pPr marL="699722" lvl="1" indent="-395002">
              <a:lnSpc>
                <a:spcPct val="100000"/>
              </a:lnSpc>
              <a:spcBef>
                <a:spcPts val="711"/>
              </a:spcBef>
              <a:spcAft>
                <a:spcPts val="0"/>
              </a:spcAft>
              <a:buClr>
                <a:srgbClr val="435464"/>
              </a:buClr>
              <a:buSzPct val="25000"/>
              <a:buFont typeface="Raleway"/>
              <a:buChar char=" "/>
            </a:pPr>
            <a:r>
              <a:rPr lang="en-US" sz="3700" dirty="0">
                <a:solidFill>
                  <a:srgbClr val="435464"/>
                </a:solidFill>
              </a:rPr>
              <a:t>↳ </a:t>
            </a:r>
            <a:r>
              <a:rPr lang="en-US" sz="3700" dirty="0" err="1">
                <a:solidFill>
                  <a:srgbClr val="435464"/>
                </a:solidFill>
              </a:rPr>
              <a:t>Linting</a:t>
            </a:r>
            <a:endParaRPr lang="en-US" sz="3700" dirty="0">
              <a:solidFill>
                <a:srgbClr val="435464"/>
              </a:solidFill>
            </a:endParaRPr>
          </a:p>
          <a:p>
            <a:pPr marL="699722" lvl="1" indent="-395002">
              <a:lnSpc>
                <a:spcPct val="100000"/>
              </a:lnSpc>
              <a:spcBef>
                <a:spcPts val="711"/>
              </a:spcBef>
              <a:spcAft>
                <a:spcPts val="0"/>
              </a:spcAft>
              <a:buClr>
                <a:srgbClr val="435464"/>
              </a:buClr>
              <a:buSzPct val="25000"/>
              <a:buFont typeface="Raleway"/>
              <a:buChar char=" "/>
            </a:pPr>
            <a:r>
              <a:rPr lang="en-US" sz="3700" dirty="0"/>
              <a:t>↳ </a:t>
            </a:r>
            <a:r>
              <a:rPr lang="en-US" sz="3700" dirty="0">
                <a:solidFill>
                  <a:srgbClr val="435464"/>
                </a:solidFill>
              </a:rPr>
              <a:t>Static Analysis</a:t>
            </a:r>
          </a:p>
          <a:p>
            <a:pPr marL="699722" lvl="1" indent="-395002">
              <a:lnSpc>
                <a:spcPct val="100000"/>
              </a:lnSpc>
              <a:spcBef>
                <a:spcPts val="711"/>
              </a:spcBef>
              <a:spcAft>
                <a:spcPts val="0"/>
              </a:spcAft>
              <a:buClr>
                <a:srgbClr val="435464"/>
              </a:buClr>
              <a:buSzPct val="25000"/>
              <a:buFont typeface="Raleway"/>
              <a:buChar char=" "/>
            </a:pPr>
            <a:r>
              <a:rPr lang="en-US" sz="3700" dirty="0"/>
              <a:t>↳ </a:t>
            </a:r>
            <a:r>
              <a:rPr lang="en-US" sz="3700" dirty="0">
                <a:solidFill>
                  <a:srgbClr val="435464"/>
                </a:solidFill>
              </a:rPr>
              <a:t>Unit Testing</a:t>
            </a:r>
          </a:p>
          <a:p>
            <a:pPr marL="699722" lvl="1" indent="-395002">
              <a:lnSpc>
                <a:spcPct val="100000"/>
              </a:lnSpc>
              <a:spcBef>
                <a:spcPts val="711"/>
              </a:spcBef>
              <a:buClr>
                <a:srgbClr val="435464"/>
              </a:buClr>
              <a:buSzPct val="25000"/>
              <a:buFont typeface="Raleway"/>
              <a:buChar char=" "/>
            </a:pPr>
            <a:r>
              <a:rPr lang="en-US" sz="3700" dirty="0"/>
              <a:t>↳ </a:t>
            </a:r>
            <a:r>
              <a:rPr lang="en-US" sz="3700" dirty="0">
                <a:solidFill>
                  <a:srgbClr val="435464"/>
                </a:solidFill>
              </a:rPr>
              <a:t>Integration Testing</a:t>
            </a:r>
            <a:br>
              <a:rPr lang="en-US" sz="3700" dirty="0">
                <a:solidFill>
                  <a:srgbClr val="435464"/>
                </a:solidFill>
              </a:rPr>
            </a:br>
            <a:r>
              <a:rPr lang="en-US" sz="3700" dirty="0"/>
              <a:t>↳ </a:t>
            </a:r>
            <a:r>
              <a:rPr lang="en-US" sz="3700" dirty="0">
                <a:solidFill>
                  <a:srgbClr val="435464"/>
                </a:solidFill>
              </a:rPr>
              <a:t>Compliance Testing</a:t>
            </a:r>
          </a:p>
        </p:txBody>
      </p:sp>
      <p:sp>
        <p:nvSpPr>
          <p:cNvPr id="723" name="Shape 723"/>
          <p:cNvSpPr txBox="1">
            <a:spLocks noGrp="1"/>
          </p:cNvSpPr>
          <p:nvPr>
            <p:ph type="title"/>
          </p:nvPr>
        </p:nvSpPr>
        <p:spPr>
          <a:xfrm>
            <a:off x="677336" y="609599"/>
            <a:ext cx="14901333" cy="73866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Clr>
                <a:srgbClr val="435464"/>
              </a:buClr>
              <a:buSzPct val="25000"/>
            </a:pPr>
            <a:r>
              <a:rPr lang="en-US" b="0" i="0" u="none" strike="noStrike" cap="none">
                <a:solidFill>
                  <a:srgbClr val="435464"/>
                </a:solidFill>
              </a:rPr>
              <a:t>Remember…</a:t>
            </a:r>
          </a:p>
        </p:txBody>
      </p:sp>
      <p:sp>
        <p:nvSpPr>
          <p:cNvPr id="724" name="Shape 724"/>
          <p:cNvSpPr/>
          <p:nvPr/>
        </p:nvSpPr>
        <p:spPr>
          <a:xfrm>
            <a:off x="9041068" y="0"/>
            <a:ext cx="7214933" cy="9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162489" tIns="162489" rIns="162489" bIns="162489" anchor="ctr" anchorCtr="0">
            <a:noAutofit/>
          </a:bodyPr>
          <a:lstStyle/>
          <a:p>
            <a:pPr defTabSz="1625299" fontAlgn="auto">
              <a:spcBef>
                <a:spcPts val="0"/>
              </a:spcBef>
              <a:spcAft>
                <a:spcPts val="0"/>
              </a:spcAft>
            </a:pPr>
            <a:endParaRPr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5" name="Shape 725"/>
          <p:cNvSpPr txBox="1">
            <a:spLocks noGrp="1"/>
          </p:cNvSpPr>
          <p:nvPr>
            <p:ph type="body" idx="1"/>
          </p:nvPr>
        </p:nvSpPr>
        <p:spPr>
          <a:xfrm>
            <a:off x="10074000" y="2842533"/>
            <a:ext cx="5148800" cy="5838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5464"/>
              </a:buClr>
              <a:buSzPct val="25000"/>
            </a:pPr>
            <a:r>
              <a:rPr lang="en-US" sz="5700" b="1">
                <a:solidFill>
                  <a:srgbClr val="FFFFFF"/>
                </a:solidFill>
              </a:rPr>
              <a:t>“Infrastructure as Code”</a:t>
            </a:r>
            <a:r>
              <a:rPr lang="en-US" sz="5700">
                <a:solidFill>
                  <a:srgbClr val="FFFFFF"/>
                </a:solidFill>
              </a:rPr>
              <a:t> should be</a:t>
            </a:r>
            <a:r>
              <a:rPr lang="en-US" sz="5900">
                <a:solidFill>
                  <a:srgbClr val="FFFFFF"/>
                </a:solidFill>
              </a:rPr>
              <a:t> </a:t>
            </a:r>
            <a:r>
              <a:rPr lang="en-US" sz="5700">
                <a:solidFill>
                  <a:srgbClr val="FFFFFF"/>
                </a:solidFill>
              </a:rPr>
              <a:t>tested like ANY other codebase.</a:t>
            </a:r>
          </a:p>
        </p:txBody>
      </p:sp>
      <p:grpSp>
        <p:nvGrpSpPr>
          <p:cNvPr id="726" name="Shape 726"/>
          <p:cNvGrpSpPr/>
          <p:nvPr/>
        </p:nvGrpSpPr>
        <p:grpSpPr>
          <a:xfrm>
            <a:off x="11694092" y="536935"/>
            <a:ext cx="1869979" cy="1869979"/>
            <a:chOff x="380998" y="4393138"/>
            <a:chExt cx="632700" cy="632700"/>
          </a:xfrm>
        </p:grpSpPr>
        <p:sp>
          <p:nvSpPr>
            <p:cNvPr id="727" name="Shape 727"/>
            <p:cNvSpPr/>
            <p:nvPr/>
          </p:nvSpPr>
          <p:spPr>
            <a:xfrm>
              <a:off x="380998" y="4393138"/>
              <a:ext cx="632700" cy="632700"/>
            </a:xfrm>
            <a:prstGeom prst="ellipse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algn="ctr" defTabSz="1625299" fontAlgn="auto">
                <a:spcBef>
                  <a:spcPts val="0"/>
                </a:spcBef>
                <a:spcAft>
                  <a:spcPts val="0"/>
                </a:spcAft>
              </a:pPr>
              <a:endParaRPr b="1" kern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pic>
          <p:nvPicPr>
            <p:cNvPr id="728" name="Shape 728" descr="Image result for lightbulb icon"/>
            <p:cNvPicPr preferRelativeResize="0"/>
            <p:nvPr/>
          </p:nvPicPr>
          <p:blipFill>
            <a:blip r:embed="rId3" cstate="print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00437" y="4406800"/>
              <a:ext cx="593825" cy="593825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102003055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300" dirty="0" smtClean="0"/>
              <a:t>Integration Testing </a:t>
            </a:r>
            <a:r>
              <a:rPr lang="mr-IN" sz="5300" dirty="0" smtClean="0"/>
              <a:t>–</a:t>
            </a:r>
            <a:r>
              <a:rPr lang="en-US" sz="5300" dirty="0" smtClean="0"/>
              <a:t> Add tests</a:t>
            </a:r>
            <a:endParaRPr lang="en-US" sz="53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rgbClr val="000000"/>
                </a:solidFill>
                <a:latin typeface="Consolas"/>
                <a:cs typeface="Consolas"/>
              </a:rPr>
              <a:t>describe package </a:t>
            </a:r>
            <a:r>
              <a:rPr lang="en-US" dirty="0">
                <a:solidFill>
                  <a:srgbClr val="4E9A06"/>
                </a:solidFill>
                <a:latin typeface="Consolas"/>
                <a:cs typeface="Consolas"/>
              </a:rPr>
              <a:t>'</a:t>
            </a:r>
            <a:r>
              <a:rPr lang="en-US" dirty="0" err="1">
                <a:solidFill>
                  <a:srgbClr val="4E9A06"/>
                </a:solidFill>
                <a:latin typeface="Consolas"/>
                <a:cs typeface="Consolas"/>
              </a:rPr>
              <a:t>httpd</a:t>
            </a:r>
            <a:r>
              <a:rPr lang="en-US" dirty="0">
                <a:solidFill>
                  <a:srgbClr val="4E9A06"/>
                </a:solidFill>
                <a:latin typeface="Consolas"/>
                <a:cs typeface="Consolas"/>
              </a:rPr>
              <a:t>' </a:t>
            </a:r>
            <a:r>
              <a:rPr lang="en-US" b="1" dirty="0">
                <a:solidFill>
                  <a:srgbClr val="204A87"/>
                </a:solidFill>
                <a:latin typeface="Consolas"/>
                <a:cs typeface="Consolas"/>
              </a:rPr>
              <a:t>do</a:t>
            </a:r>
          </a:p>
          <a:p>
            <a:r>
              <a:rPr lang="en-US" dirty="0">
                <a:latin typeface="Consolas"/>
                <a:cs typeface="Consolas"/>
              </a:rPr>
              <a:t>  </a:t>
            </a:r>
            <a:r>
              <a:rPr lang="en-US" dirty="0">
                <a:solidFill>
                  <a:srgbClr val="000000"/>
                </a:solidFill>
                <a:latin typeface="Consolas"/>
                <a:cs typeface="Consolas"/>
              </a:rPr>
              <a:t>it </a:t>
            </a:r>
            <a:r>
              <a:rPr lang="en-US" b="1" dirty="0">
                <a:solidFill>
                  <a:srgbClr val="000000"/>
                </a:solidFill>
                <a:latin typeface="Consolas"/>
                <a:cs typeface="Consolas"/>
              </a:rPr>
              <a:t>{ should </a:t>
            </a:r>
            <a:r>
              <a:rPr lang="en-US" b="1" dirty="0" err="1">
                <a:solidFill>
                  <a:srgbClr val="000000"/>
                </a:solidFill>
                <a:latin typeface="Consolas"/>
                <a:cs typeface="Consolas"/>
              </a:rPr>
              <a:t>be_installed</a:t>
            </a:r>
            <a:r>
              <a:rPr lang="en-US" b="1" dirty="0">
                <a:solidFill>
                  <a:srgbClr val="000000"/>
                </a:solidFill>
                <a:latin typeface="Consolas"/>
                <a:cs typeface="Consolas"/>
              </a:rPr>
              <a:t> }</a:t>
            </a:r>
          </a:p>
          <a:p>
            <a:r>
              <a:rPr lang="en-US" b="1" dirty="0">
                <a:solidFill>
                  <a:srgbClr val="204A87"/>
                </a:solidFill>
                <a:latin typeface="Consolas"/>
                <a:cs typeface="Consolas"/>
              </a:rPr>
              <a:t>end</a:t>
            </a:r>
          </a:p>
          <a:p>
            <a:endParaRPr lang="en-US" dirty="0">
              <a:latin typeface="Consolas"/>
              <a:cs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  <a:cs typeface="Consolas"/>
              </a:rPr>
              <a:t>describe service </a:t>
            </a:r>
            <a:r>
              <a:rPr lang="en-US" dirty="0">
                <a:solidFill>
                  <a:srgbClr val="4E9A06"/>
                </a:solidFill>
                <a:latin typeface="Consolas"/>
                <a:cs typeface="Consolas"/>
              </a:rPr>
              <a:t>'</a:t>
            </a:r>
            <a:r>
              <a:rPr lang="en-US" dirty="0" err="1">
                <a:solidFill>
                  <a:srgbClr val="4E9A06"/>
                </a:solidFill>
                <a:latin typeface="Consolas"/>
                <a:cs typeface="Consolas"/>
              </a:rPr>
              <a:t>httpd</a:t>
            </a:r>
            <a:r>
              <a:rPr lang="en-US" dirty="0">
                <a:solidFill>
                  <a:srgbClr val="4E9A06"/>
                </a:solidFill>
                <a:latin typeface="Consolas"/>
                <a:cs typeface="Consolas"/>
              </a:rPr>
              <a:t>' </a:t>
            </a:r>
            <a:r>
              <a:rPr lang="en-US" b="1" dirty="0">
                <a:solidFill>
                  <a:srgbClr val="204A87"/>
                </a:solidFill>
                <a:latin typeface="Consolas"/>
                <a:cs typeface="Consolas"/>
              </a:rPr>
              <a:t>do</a:t>
            </a:r>
          </a:p>
          <a:p>
            <a:r>
              <a:rPr lang="en-US" dirty="0">
                <a:latin typeface="Consolas"/>
                <a:cs typeface="Consolas"/>
              </a:rPr>
              <a:t>  </a:t>
            </a:r>
            <a:r>
              <a:rPr lang="en-US" dirty="0">
                <a:solidFill>
                  <a:srgbClr val="000000"/>
                </a:solidFill>
                <a:latin typeface="Consolas"/>
                <a:cs typeface="Consolas"/>
              </a:rPr>
              <a:t>it </a:t>
            </a:r>
            <a:r>
              <a:rPr lang="en-US" b="1" dirty="0">
                <a:solidFill>
                  <a:srgbClr val="000000"/>
                </a:solidFill>
                <a:latin typeface="Consolas"/>
                <a:cs typeface="Consolas"/>
              </a:rPr>
              <a:t>{ should </a:t>
            </a:r>
            <a:r>
              <a:rPr lang="en-US" b="1" dirty="0" err="1">
                <a:solidFill>
                  <a:srgbClr val="000000"/>
                </a:solidFill>
                <a:latin typeface="Consolas"/>
                <a:cs typeface="Consolas"/>
              </a:rPr>
              <a:t>be_running</a:t>
            </a:r>
            <a:r>
              <a:rPr lang="en-US" b="1" dirty="0">
                <a:solidFill>
                  <a:srgbClr val="000000"/>
                </a:solidFill>
                <a:latin typeface="Consolas"/>
                <a:cs typeface="Consolas"/>
              </a:rPr>
              <a:t> }</a:t>
            </a:r>
          </a:p>
          <a:p>
            <a:r>
              <a:rPr lang="en-US" dirty="0">
                <a:latin typeface="Consolas"/>
                <a:cs typeface="Consolas"/>
              </a:rPr>
              <a:t>  </a:t>
            </a:r>
            <a:r>
              <a:rPr lang="en-US" dirty="0">
                <a:solidFill>
                  <a:srgbClr val="000000"/>
                </a:solidFill>
                <a:latin typeface="Consolas"/>
                <a:cs typeface="Consolas"/>
              </a:rPr>
              <a:t>it </a:t>
            </a:r>
            <a:r>
              <a:rPr lang="en-US" b="1" dirty="0">
                <a:solidFill>
                  <a:srgbClr val="000000"/>
                </a:solidFill>
                <a:latin typeface="Consolas"/>
                <a:cs typeface="Consolas"/>
              </a:rPr>
              <a:t>{ should </a:t>
            </a:r>
            <a:r>
              <a:rPr lang="en-US" b="1" dirty="0" err="1">
                <a:solidFill>
                  <a:srgbClr val="000000"/>
                </a:solidFill>
                <a:latin typeface="Consolas"/>
                <a:cs typeface="Consolas"/>
              </a:rPr>
              <a:t>be_enabled</a:t>
            </a:r>
            <a:r>
              <a:rPr lang="en-US" b="1" dirty="0">
                <a:solidFill>
                  <a:srgbClr val="000000"/>
                </a:solidFill>
                <a:latin typeface="Consolas"/>
                <a:cs typeface="Consolas"/>
              </a:rPr>
              <a:t> }</a:t>
            </a:r>
          </a:p>
          <a:p>
            <a:r>
              <a:rPr lang="en-US" b="1" dirty="0">
                <a:solidFill>
                  <a:srgbClr val="204A87"/>
                </a:solidFill>
                <a:latin typeface="Consolas"/>
                <a:cs typeface="Consolas"/>
              </a:rPr>
              <a:t>end</a:t>
            </a:r>
          </a:p>
          <a:p>
            <a:endParaRPr lang="en-US" dirty="0">
              <a:latin typeface="Consolas"/>
              <a:cs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  <a:cs typeface="Consolas"/>
              </a:rPr>
              <a:t>describe port</a:t>
            </a:r>
            <a:r>
              <a:rPr lang="en-US" b="1" dirty="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lang="en-US" b="1" dirty="0">
                <a:solidFill>
                  <a:srgbClr val="0000CF"/>
                </a:solidFill>
                <a:latin typeface="Consolas"/>
                <a:cs typeface="Consolas"/>
              </a:rPr>
              <a:t>80</a:t>
            </a:r>
            <a:r>
              <a:rPr lang="en-US" b="1" dirty="0">
                <a:solidFill>
                  <a:srgbClr val="000000"/>
                </a:solidFill>
                <a:latin typeface="Consolas"/>
                <a:cs typeface="Consolas"/>
              </a:rPr>
              <a:t>) </a:t>
            </a:r>
            <a:r>
              <a:rPr lang="en-US" b="1" dirty="0">
                <a:solidFill>
                  <a:srgbClr val="204A87"/>
                </a:solidFill>
                <a:latin typeface="Consolas"/>
                <a:cs typeface="Consolas"/>
              </a:rPr>
              <a:t>do</a:t>
            </a:r>
          </a:p>
          <a:p>
            <a:r>
              <a:rPr lang="en-US" dirty="0">
                <a:latin typeface="Consolas"/>
                <a:cs typeface="Consolas"/>
              </a:rPr>
              <a:t>  </a:t>
            </a:r>
            <a:r>
              <a:rPr lang="en-US" dirty="0">
                <a:solidFill>
                  <a:srgbClr val="000000"/>
                </a:solidFill>
                <a:latin typeface="Consolas"/>
                <a:cs typeface="Consolas"/>
              </a:rPr>
              <a:t>it </a:t>
            </a:r>
            <a:r>
              <a:rPr lang="en-US" b="1" dirty="0">
                <a:solidFill>
                  <a:srgbClr val="000000"/>
                </a:solidFill>
                <a:latin typeface="Consolas"/>
                <a:cs typeface="Consolas"/>
              </a:rPr>
              <a:t>{ should </a:t>
            </a:r>
            <a:r>
              <a:rPr lang="en-US" b="1" dirty="0" err="1">
                <a:solidFill>
                  <a:srgbClr val="000000"/>
                </a:solidFill>
                <a:latin typeface="Consolas"/>
                <a:cs typeface="Consolas"/>
              </a:rPr>
              <a:t>be_listening</a:t>
            </a:r>
            <a:r>
              <a:rPr lang="en-US" b="1" dirty="0">
                <a:solidFill>
                  <a:srgbClr val="000000"/>
                </a:solidFill>
                <a:latin typeface="Consolas"/>
                <a:cs typeface="Consolas"/>
              </a:rPr>
              <a:t> }</a:t>
            </a:r>
          </a:p>
          <a:p>
            <a:r>
              <a:rPr lang="en-US" b="1" dirty="0">
                <a:solidFill>
                  <a:srgbClr val="204A87"/>
                </a:solidFill>
                <a:latin typeface="Consolas"/>
                <a:cs typeface="Consolas"/>
              </a:rPr>
              <a:t>end</a:t>
            </a:r>
          </a:p>
        </p:txBody>
      </p:sp>
      <p:sp>
        <p:nvSpPr>
          <p:cNvPr id="8" name="Shape 657"/>
          <p:cNvSpPr/>
          <p:nvPr/>
        </p:nvSpPr>
        <p:spPr>
          <a:xfrm>
            <a:off x="11263822" y="2589822"/>
            <a:ext cx="2676800" cy="626667"/>
          </a:xfrm>
          <a:prstGeom prst="rect">
            <a:avLst/>
          </a:prstGeom>
          <a:solidFill>
            <a:srgbClr val="E4E6E7"/>
          </a:solidFill>
          <a:ln>
            <a:noFill/>
          </a:ln>
        </p:spPr>
        <p:txBody>
          <a:bodyPr lIns="162489" tIns="162489" rIns="162489" bIns="162489" anchor="ctr" anchorCtr="0">
            <a:noAutofit/>
          </a:bodyPr>
          <a:lstStyle/>
          <a:p>
            <a:pPr algn="ctr" defTabSz="1625299" fontAlgn="auto">
              <a:spcBef>
                <a:spcPts val="0"/>
              </a:spcBef>
              <a:spcAft>
                <a:spcPts val="0"/>
              </a:spcAft>
            </a:pPr>
            <a:r>
              <a:rPr lang="en-US" sz="1800" kern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Add a test</a:t>
            </a:r>
          </a:p>
        </p:txBody>
      </p:sp>
      <p:sp>
        <p:nvSpPr>
          <p:cNvPr id="9" name="Shape 658"/>
          <p:cNvSpPr/>
          <p:nvPr/>
        </p:nvSpPr>
        <p:spPr>
          <a:xfrm>
            <a:off x="11263822" y="3889395"/>
            <a:ext cx="2676800" cy="626667"/>
          </a:xfrm>
          <a:prstGeom prst="rect">
            <a:avLst/>
          </a:prstGeom>
          <a:solidFill>
            <a:srgbClr val="E4E6E7"/>
          </a:solidFill>
          <a:ln>
            <a:noFill/>
          </a:ln>
        </p:spPr>
        <p:txBody>
          <a:bodyPr lIns="162489" tIns="162489" rIns="162489" bIns="162489" anchor="ctr" anchorCtr="0">
            <a:noAutofit/>
          </a:bodyPr>
          <a:lstStyle/>
          <a:p>
            <a:pPr algn="ctr" defTabSz="1625299" fontAlgn="auto">
              <a:spcBef>
                <a:spcPts val="0"/>
              </a:spcBef>
              <a:spcAft>
                <a:spcPts val="0"/>
              </a:spcAft>
            </a:pPr>
            <a:r>
              <a:rPr lang="en-US" sz="1800" kern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Run the tests</a:t>
            </a:r>
          </a:p>
        </p:txBody>
      </p:sp>
      <p:sp>
        <p:nvSpPr>
          <p:cNvPr id="10" name="Shape 659"/>
          <p:cNvSpPr/>
          <p:nvPr/>
        </p:nvSpPr>
        <p:spPr>
          <a:xfrm>
            <a:off x="11263822" y="5188970"/>
            <a:ext cx="2676800" cy="626667"/>
          </a:xfrm>
          <a:prstGeom prst="rect">
            <a:avLst/>
          </a:prstGeom>
          <a:solidFill>
            <a:srgbClr val="E4E6E7"/>
          </a:solidFill>
          <a:ln>
            <a:noFill/>
          </a:ln>
        </p:spPr>
        <p:txBody>
          <a:bodyPr lIns="162489" tIns="162489" rIns="162489" bIns="162489" anchor="ctr" anchorCtr="0">
            <a:noAutofit/>
          </a:bodyPr>
          <a:lstStyle/>
          <a:p>
            <a:pPr algn="ctr" defTabSz="1625299" fontAlgn="auto">
              <a:spcBef>
                <a:spcPts val="0"/>
              </a:spcBef>
              <a:spcAft>
                <a:spcPts val="0"/>
              </a:spcAft>
            </a:pPr>
            <a:r>
              <a:rPr lang="en-US" sz="1800" kern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Make a little change</a:t>
            </a:r>
          </a:p>
        </p:txBody>
      </p:sp>
      <p:sp>
        <p:nvSpPr>
          <p:cNvPr id="11" name="Shape 660"/>
          <p:cNvSpPr/>
          <p:nvPr/>
        </p:nvSpPr>
        <p:spPr>
          <a:xfrm>
            <a:off x="11263822" y="6488542"/>
            <a:ext cx="2676800" cy="626667"/>
          </a:xfrm>
          <a:prstGeom prst="rect">
            <a:avLst/>
          </a:prstGeom>
          <a:solidFill>
            <a:srgbClr val="E4E6E7"/>
          </a:solidFill>
          <a:ln>
            <a:noFill/>
          </a:ln>
        </p:spPr>
        <p:txBody>
          <a:bodyPr lIns="162489" tIns="162489" rIns="162489" bIns="162489" anchor="ctr" anchorCtr="0">
            <a:noAutofit/>
          </a:bodyPr>
          <a:lstStyle/>
          <a:p>
            <a:pPr algn="ctr" defTabSz="1625299" fontAlgn="auto">
              <a:spcBef>
                <a:spcPts val="0"/>
              </a:spcBef>
              <a:spcAft>
                <a:spcPts val="0"/>
              </a:spcAft>
            </a:pPr>
            <a:r>
              <a:rPr lang="en-US" sz="1800" kern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Run the tests</a:t>
            </a:r>
          </a:p>
        </p:txBody>
      </p:sp>
      <p:cxnSp>
        <p:nvCxnSpPr>
          <p:cNvPr id="12" name="Shape 661"/>
          <p:cNvCxnSpPr>
            <a:stCxn id="8" idx="2"/>
            <a:endCxn id="9" idx="0"/>
          </p:cNvCxnSpPr>
          <p:nvPr/>
        </p:nvCxnSpPr>
        <p:spPr>
          <a:xfrm>
            <a:off x="12602222" y="3216490"/>
            <a:ext cx="0" cy="673067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3" name="Shape 662"/>
          <p:cNvCxnSpPr>
            <a:stCxn id="9" idx="2"/>
            <a:endCxn id="10" idx="0"/>
          </p:cNvCxnSpPr>
          <p:nvPr/>
        </p:nvCxnSpPr>
        <p:spPr>
          <a:xfrm>
            <a:off x="12602222" y="4516062"/>
            <a:ext cx="0" cy="673067"/>
          </a:xfrm>
          <a:prstGeom prst="straightConnector1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4" name="Shape 663"/>
          <p:cNvCxnSpPr>
            <a:stCxn id="9" idx="1"/>
            <a:endCxn id="8" idx="1"/>
          </p:cNvCxnSpPr>
          <p:nvPr/>
        </p:nvCxnSpPr>
        <p:spPr>
          <a:xfrm rot="10800000" flipH="1">
            <a:off x="11263822" y="2902997"/>
            <a:ext cx="1067" cy="1299733"/>
          </a:xfrm>
          <a:prstGeom prst="bentConnector3">
            <a:avLst>
              <a:gd name="adj1" fmla="val -39687500"/>
            </a:avLst>
          </a:prstGeom>
          <a:noFill/>
          <a:ln w="19050" cap="flat" cmpd="sng">
            <a:solidFill>
              <a:srgbClr val="6AA84F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5" name="Shape 664"/>
          <p:cNvCxnSpPr>
            <a:stCxn id="10" idx="2"/>
            <a:endCxn id="11" idx="0"/>
          </p:cNvCxnSpPr>
          <p:nvPr/>
        </p:nvCxnSpPr>
        <p:spPr>
          <a:xfrm>
            <a:off x="12602222" y="5815635"/>
            <a:ext cx="0" cy="673067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6" name="Shape 665"/>
          <p:cNvCxnSpPr>
            <a:stCxn id="11" idx="1"/>
            <a:endCxn id="10" idx="1"/>
          </p:cNvCxnSpPr>
          <p:nvPr/>
        </p:nvCxnSpPr>
        <p:spPr>
          <a:xfrm rot="10800000" flipH="1">
            <a:off x="11263822" y="5502142"/>
            <a:ext cx="1067" cy="1299733"/>
          </a:xfrm>
          <a:prstGeom prst="bentConnector3">
            <a:avLst>
              <a:gd name="adj1" fmla="val -39687500"/>
            </a:avLst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7" name="Shape 666"/>
          <p:cNvCxnSpPr>
            <a:stCxn id="11" idx="3"/>
            <a:endCxn id="8" idx="3"/>
          </p:cNvCxnSpPr>
          <p:nvPr/>
        </p:nvCxnSpPr>
        <p:spPr>
          <a:xfrm rot="10800000" flipH="1">
            <a:off x="13940622" y="2903210"/>
            <a:ext cx="1067" cy="3898667"/>
          </a:xfrm>
          <a:prstGeom prst="bentConnector3">
            <a:avLst>
              <a:gd name="adj1" fmla="val 39687500"/>
            </a:avLst>
          </a:prstGeom>
          <a:noFill/>
          <a:ln w="19050" cap="flat" cmpd="sng">
            <a:solidFill>
              <a:srgbClr val="6AA84F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8" name="Shape 667"/>
          <p:cNvCxnSpPr>
            <a:stCxn id="11" idx="2"/>
          </p:cNvCxnSpPr>
          <p:nvPr/>
        </p:nvCxnSpPr>
        <p:spPr>
          <a:xfrm>
            <a:off x="12602222" y="7115210"/>
            <a:ext cx="0" cy="673067"/>
          </a:xfrm>
          <a:prstGeom prst="straightConnector1">
            <a:avLst/>
          </a:prstGeom>
          <a:noFill/>
          <a:ln w="19050" cap="flat" cmpd="sng">
            <a:solidFill>
              <a:srgbClr val="6AA84F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9" name="Shape 668"/>
          <p:cNvSpPr/>
          <p:nvPr/>
        </p:nvSpPr>
        <p:spPr>
          <a:xfrm>
            <a:off x="12489690" y="1752269"/>
            <a:ext cx="225067" cy="22506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lIns="162489" tIns="162489" rIns="162489" bIns="162489" anchor="ctr" anchorCtr="0">
            <a:noAutofit/>
          </a:bodyPr>
          <a:lstStyle/>
          <a:p>
            <a:pPr defTabSz="1625299" fontAlgn="auto">
              <a:spcBef>
                <a:spcPts val="0"/>
              </a:spcBef>
              <a:spcAft>
                <a:spcPts val="0"/>
              </a:spcAft>
            </a:pPr>
            <a:endParaRPr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" name="Shape 669"/>
          <p:cNvCxnSpPr>
            <a:stCxn id="19" idx="4"/>
            <a:endCxn id="8" idx="0"/>
          </p:cNvCxnSpPr>
          <p:nvPr/>
        </p:nvCxnSpPr>
        <p:spPr>
          <a:xfrm>
            <a:off x="12602222" y="1977333"/>
            <a:ext cx="0" cy="612267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1" name="Shape 670"/>
          <p:cNvSpPr/>
          <p:nvPr/>
        </p:nvSpPr>
        <p:spPr>
          <a:xfrm>
            <a:off x="12489690" y="7788090"/>
            <a:ext cx="225067" cy="225067"/>
          </a:xfrm>
          <a:prstGeom prst="ellipse">
            <a:avLst/>
          </a:prstGeom>
          <a:solidFill>
            <a:srgbClr val="6AA84F"/>
          </a:solidFill>
          <a:ln>
            <a:noFill/>
          </a:ln>
        </p:spPr>
        <p:txBody>
          <a:bodyPr lIns="162489" tIns="162489" rIns="162489" bIns="162489" anchor="ctr" anchorCtr="0">
            <a:noAutofit/>
          </a:bodyPr>
          <a:lstStyle/>
          <a:p>
            <a:pPr defTabSz="1625299" fontAlgn="auto">
              <a:spcBef>
                <a:spcPts val="0"/>
              </a:spcBef>
              <a:spcAft>
                <a:spcPts val="0"/>
              </a:spcAft>
            </a:pPr>
            <a:endParaRPr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Shape 671"/>
          <p:cNvSpPr txBox="1"/>
          <p:nvPr/>
        </p:nvSpPr>
        <p:spPr>
          <a:xfrm>
            <a:off x="14326044" y="6178678"/>
            <a:ext cx="1824000" cy="623467"/>
          </a:xfrm>
          <a:prstGeom prst="rect">
            <a:avLst/>
          </a:prstGeom>
          <a:noFill/>
          <a:ln>
            <a:noFill/>
          </a:ln>
        </p:spPr>
        <p:txBody>
          <a:bodyPr lIns="162489" tIns="162489" rIns="162489" bIns="162489" anchor="ctr" anchorCtr="0">
            <a:noAutofit/>
          </a:bodyPr>
          <a:lstStyle/>
          <a:p>
            <a:pPr defTabSz="1625299" fontAlgn="auto">
              <a:spcBef>
                <a:spcPts val="0"/>
              </a:spcBef>
              <a:spcAft>
                <a:spcPts val="0"/>
              </a:spcAft>
            </a:pPr>
            <a:r>
              <a:rPr lang="en-US" sz="1800" kern="0">
                <a:solidFill>
                  <a:srgbClr val="6AA84F"/>
                </a:solidFill>
                <a:latin typeface="Raleway"/>
                <a:ea typeface="Raleway"/>
                <a:cs typeface="Raleway"/>
                <a:sym typeface="Raleway"/>
              </a:rPr>
              <a:t>pass</a:t>
            </a:r>
          </a:p>
          <a:p>
            <a:pPr defTabSz="1625299" fontAlgn="auto">
              <a:spcBef>
                <a:spcPts val="0"/>
              </a:spcBef>
              <a:spcAft>
                <a:spcPts val="0"/>
              </a:spcAft>
            </a:pPr>
            <a:r>
              <a:rPr lang="en-US" sz="1400" b="1" kern="0">
                <a:solidFill>
                  <a:srgbClr val="6AA84F"/>
                </a:solidFill>
                <a:latin typeface="Raleway"/>
                <a:ea typeface="Raleway"/>
                <a:cs typeface="Raleway"/>
                <a:sym typeface="Raleway"/>
              </a:rPr>
              <a:t>[development continues]</a:t>
            </a:r>
          </a:p>
        </p:txBody>
      </p:sp>
      <p:sp>
        <p:nvSpPr>
          <p:cNvPr id="23" name="Shape 672"/>
          <p:cNvSpPr txBox="1"/>
          <p:nvPr/>
        </p:nvSpPr>
        <p:spPr>
          <a:xfrm>
            <a:off x="10034133" y="6576801"/>
            <a:ext cx="844267" cy="225067"/>
          </a:xfrm>
          <a:prstGeom prst="rect">
            <a:avLst/>
          </a:prstGeom>
          <a:noFill/>
          <a:ln>
            <a:noFill/>
          </a:ln>
        </p:spPr>
        <p:txBody>
          <a:bodyPr lIns="162489" tIns="162489" rIns="162489" bIns="162489" anchor="ctr" anchorCtr="0">
            <a:noAutofit/>
          </a:bodyPr>
          <a:lstStyle/>
          <a:p>
            <a:pPr algn="r" defTabSz="1625299" fontAlgn="auto">
              <a:spcBef>
                <a:spcPts val="0"/>
              </a:spcBef>
              <a:spcAft>
                <a:spcPts val="0"/>
              </a:spcAft>
            </a:pPr>
            <a:r>
              <a:rPr lang="en-US" sz="1800" kern="0">
                <a:solidFill>
                  <a:srgbClr val="CC0000"/>
                </a:solidFill>
                <a:latin typeface="Raleway"/>
                <a:ea typeface="Raleway"/>
                <a:cs typeface="Raleway"/>
                <a:sym typeface="Raleway"/>
              </a:rPr>
              <a:t>fail</a:t>
            </a:r>
          </a:p>
        </p:txBody>
      </p:sp>
      <p:sp>
        <p:nvSpPr>
          <p:cNvPr id="24" name="Shape 673"/>
          <p:cNvSpPr txBox="1"/>
          <p:nvPr/>
        </p:nvSpPr>
        <p:spPr>
          <a:xfrm>
            <a:off x="11757955" y="4613112"/>
            <a:ext cx="844267" cy="225067"/>
          </a:xfrm>
          <a:prstGeom prst="rect">
            <a:avLst/>
          </a:prstGeom>
          <a:noFill/>
          <a:ln>
            <a:noFill/>
          </a:ln>
        </p:spPr>
        <p:txBody>
          <a:bodyPr lIns="162489" tIns="162489" rIns="162489" bIns="162489" anchor="ctr" anchorCtr="0">
            <a:noAutofit/>
          </a:bodyPr>
          <a:lstStyle/>
          <a:p>
            <a:pPr algn="r" defTabSz="1625299" fontAlgn="auto">
              <a:spcBef>
                <a:spcPts val="0"/>
              </a:spcBef>
              <a:spcAft>
                <a:spcPts val="0"/>
              </a:spcAft>
            </a:pPr>
            <a:r>
              <a:rPr lang="en-US" sz="1800" kern="0">
                <a:solidFill>
                  <a:srgbClr val="CC0000"/>
                </a:solidFill>
                <a:latin typeface="Raleway"/>
                <a:ea typeface="Raleway"/>
                <a:cs typeface="Raleway"/>
                <a:sym typeface="Raleway"/>
              </a:rPr>
              <a:t>fail</a:t>
            </a:r>
          </a:p>
        </p:txBody>
      </p:sp>
      <p:sp>
        <p:nvSpPr>
          <p:cNvPr id="25" name="Shape 674"/>
          <p:cNvSpPr txBox="1"/>
          <p:nvPr/>
        </p:nvSpPr>
        <p:spPr>
          <a:xfrm>
            <a:off x="10034133" y="3977644"/>
            <a:ext cx="844267" cy="225067"/>
          </a:xfrm>
          <a:prstGeom prst="rect">
            <a:avLst/>
          </a:prstGeom>
          <a:noFill/>
          <a:ln>
            <a:noFill/>
          </a:ln>
        </p:spPr>
        <p:txBody>
          <a:bodyPr lIns="162489" tIns="162489" rIns="162489" bIns="162489" anchor="ctr" anchorCtr="0">
            <a:noAutofit/>
          </a:bodyPr>
          <a:lstStyle/>
          <a:p>
            <a:pPr algn="r" defTabSz="1625299" fontAlgn="auto">
              <a:spcBef>
                <a:spcPts val="0"/>
              </a:spcBef>
              <a:spcAft>
                <a:spcPts val="0"/>
              </a:spcAft>
            </a:pPr>
            <a:r>
              <a:rPr lang="en-US" sz="1800" kern="0">
                <a:solidFill>
                  <a:srgbClr val="6AA84F"/>
                </a:solidFill>
                <a:latin typeface="Raleway"/>
                <a:ea typeface="Raleway"/>
                <a:cs typeface="Raleway"/>
                <a:sym typeface="Raleway"/>
              </a:rPr>
              <a:t>pass</a:t>
            </a:r>
          </a:p>
        </p:txBody>
      </p:sp>
      <p:sp>
        <p:nvSpPr>
          <p:cNvPr id="26" name="Shape 675"/>
          <p:cNvSpPr txBox="1"/>
          <p:nvPr/>
        </p:nvSpPr>
        <p:spPr>
          <a:xfrm>
            <a:off x="12665830" y="7368665"/>
            <a:ext cx="2057067" cy="225067"/>
          </a:xfrm>
          <a:prstGeom prst="rect">
            <a:avLst/>
          </a:prstGeom>
          <a:noFill/>
          <a:ln>
            <a:noFill/>
          </a:ln>
        </p:spPr>
        <p:txBody>
          <a:bodyPr lIns="162489" tIns="162489" rIns="162489" bIns="162489" anchor="ctr" anchorCtr="0">
            <a:noAutofit/>
          </a:bodyPr>
          <a:lstStyle/>
          <a:p>
            <a:pPr defTabSz="1625299" fontAlgn="auto">
              <a:spcBef>
                <a:spcPts val="0"/>
              </a:spcBef>
              <a:spcAft>
                <a:spcPts val="0"/>
              </a:spcAft>
            </a:pPr>
            <a:r>
              <a:rPr lang="en-US" sz="1800" kern="0">
                <a:solidFill>
                  <a:srgbClr val="6AA84F"/>
                </a:solidFill>
                <a:latin typeface="Raleway"/>
                <a:ea typeface="Raleway"/>
                <a:cs typeface="Raleway"/>
                <a:sym typeface="Raleway"/>
              </a:rPr>
              <a:t>pass</a:t>
            </a:r>
          </a:p>
          <a:p>
            <a:pPr defTabSz="1625299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37500"/>
            </a:pPr>
            <a:r>
              <a:rPr lang="en-US" sz="1400" b="1" kern="0">
                <a:solidFill>
                  <a:srgbClr val="6AA84F"/>
                </a:solidFill>
                <a:latin typeface="Raleway"/>
                <a:ea typeface="Raleway"/>
                <a:cs typeface="Raleway"/>
                <a:sym typeface="Raleway"/>
              </a:rPr>
              <a:t>[development stops]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0183280" y="3216500"/>
            <a:ext cx="5514023" cy="4796667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62515" tIns="81258" rIns="162515" bIns="81258" rtlCol="0" anchor="ctr"/>
          <a:lstStyle/>
          <a:p>
            <a:pPr algn="ctr" defTabSz="1625299" fontAlgn="auto">
              <a:spcBef>
                <a:spcPts val="0"/>
              </a:spcBef>
              <a:spcAft>
                <a:spcPts val="0"/>
              </a:spcAft>
            </a:pPr>
            <a:endParaRPr lang="en-US" kern="0">
              <a:solidFill>
                <a:srgbClr val="FFFFFF"/>
              </a:solidFill>
              <a:latin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897269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300" smtClean="0"/>
              <a:t>Integration Testing - Run the tests</a:t>
            </a:r>
            <a:endParaRPr lang="en-US" sz="5300" dirty="0"/>
          </a:p>
        </p:txBody>
      </p:sp>
      <p:sp>
        <p:nvSpPr>
          <p:cNvPr id="32" name="Text Placeholder 3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hape 657"/>
          <p:cNvSpPr/>
          <p:nvPr/>
        </p:nvSpPr>
        <p:spPr>
          <a:xfrm>
            <a:off x="11263822" y="2589822"/>
            <a:ext cx="2676800" cy="626667"/>
          </a:xfrm>
          <a:prstGeom prst="rect">
            <a:avLst/>
          </a:prstGeom>
          <a:solidFill>
            <a:srgbClr val="E4E6E7"/>
          </a:solidFill>
          <a:ln>
            <a:noFill/>
          </a:ln>
        </p:spPr>
        <p:txBody>
          <a:bodyPr lIns="162489" tIns="162489" rIns="162489" bIns="162489" anchor="ctr" anchorCtr="0">
            <a:noAutofit/>
          </a:bodyPr>
          <a:lstStyle/>
          <a:p>
            <a:pPr algn="ctr" defTabSz="1625299" fontAlgn="auto">
              <a:spcBef>
                <a:spcPts val="0"/>
              </a:spcBef>
              <a:spcAft>
                <a:spcPts val="0"/>
              </a:spcAft>
            </a:pPr>
            <a:r>
              <a:rPr lang="en-US" sz="1800" kern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Add a test</a:t>
            </a:r>
          </a:p>
        </p:txBody>
      </p:sp>
      <p:sp>
        <p:nvSpPr>
          <p:cNvPr id="5" name="Shape 658"/>
          <p:cNvSpPr/>
          <p:nvPr/>
        </p:nvSpPr>
        <p:spPr>
          <a:xfrm>
            <a:off x="11263822" y="3889395"/>
            <a:ext cx="2676800" cy="626667"/>
          </a:xfrm>
          <a:prstGeom prst="rect">
            <a:avLst/>
          </a:prstGeom>
          <a:solidFill>
            <a:srgbClr val="E4E6E7"/>
          </a:solidFill>
          <a:ln>
            <a:noFill/>
          </a:ln>
        </p:spPr>
        <p:txBody>
          <a:bodyPr lIns="162489" tIns="162489" rIns="162489" bIns="162489" anchor="ctr" anchorCtr="0">
            <a:noAutofit/>
          </a:bodyPr>
          <a:lstStyle/>
          <a:p>
            <a:pPr algn="ctr" defTabSz="1625299" fontAlgn="auto">
              <a:spcBef>
                <a:spcPts val="0"/>
              </a:spcBef>
              <a:spcAft>
                <a:spcPts val="0"/>
              </a:spcAft>
            </a:pPr>
            <a:r>
              <a:rPr lang="en-US" sz="1800" kern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Run the tests</a:t>
            </a:r>
          </a:p>
        </p:txBody>
      </p:sp>
      <p:sp>
        <p:nvSpPr>
          <p:cNvPr id="6" name="Shape 659"/>
          <p:cNvSpPr/>
          <p:nvPr/>
        </p:nvSpPr>
        <p:spPr>
          <a:xfrm>
            <a:off x="11263822" y="5188970"/>
            <a:ext cx="2676800" cy="626667"/>
          </a:xfrm>
          <a:prstGeom prst="rect">
            <a:avLst/>
          </a:prstGeom>
          <a:solidFill>
            <a:srgbClr val="E4E6E7"/>
          </a:solidFill>
          <a:ln>
            <a:noFill/>
          </a:ln>
        </p:spPr>
        <p:txBody>
          <a:bodyPr lIns="162489" tIns="162489" rIns="162489" bIns="162489" anchor="ctr" anchorCtr="0">
            <a:noAutofit/>
          </a:bodyPr>
          <a:lstStyle/>
          <a:p>
            <a:pPr algn="ctr" defTabSz="1625299" fontAlgn="auto">
              <a:spcBef>
                <a:spcPts val="0"/>
              </a:spcBef>
              <a:spcAft>
                <a:spcPts val="0"/>
              </a:spcAft>
            </a:pPr>
            <a:r>
              <a:rPr lang="en-US" sz="1800" kern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Make a little change</a:t>
            </a:r>
          </a:p>
        </p:txBody>
      </p:sp>
      <p:sp>
        <p:nvSpPr>
          <p:cNvPr id="7" name="Shape 660"/>
          <p:cNvSpPr/>
          <p:nvPr/>
        </p:nvSpPr>
        <p:spPr>
          <a:xfrm>
            <a:off x="11263822" y="6488542"/>
            <a:ext cx="2676800" cy="626667"/>
          </a:xfrm>
          <a:prstGeom prst="rect">
            <a:avLst/>
          </a:prstGeom>
          <a:solidFill>
            <a:srgbClr val="E4E6E7"/>
          </a:solidFill>
          <a:ln>
            <a:noFill/>
          </a:ln>
        </p:spPr>
        <p:txBody>
          <a:bodyPr lIns="162489" tIns="162489" rIns="162489" bIns="162489" anchor="ctr" anchorCtr="0">
            <a:noAutofit/>
          </a:bodyPr>
          <a:lstStyle/>
          <a:p>
            <a:pPr algn="ctr" defTabSz="1625299" fontAlgn="auto">
              <a:spcBef>
                <a:spcPts val="0"/>
              </a:spcBef>
              <a:spcAft>
                <a:spcPts val="0"/>
              </a:spcAft>
            </a:pPr>
            <a:r>
              <a:rPr lang="en-US" sz="1800" kern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Run the tests</a:t>
            </a:r>
          </a:p>
        </p:txBody>
      </p:sp>
      <p:cxnSp>
        <p:nvCxnSpPr>
          <p:cNvPr id="8" name="Shape 661"/>
          <p:cNvCxnSpPr>
            <a:stCxn id="4" idx="2"/>
            <a:endCxn id="5" idx="0"/>
          </p:cNvCxnSpPr>
          <p:nvPr/>
        </p:nvCxnSpPr>
        <p:spPr>
          <a:xfrm>
            <a:off x="12602222" y="3216490"/>
            <a:ext cx="0" cy="673067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9" name="Shape 662"/>
          <p:cNvCxnSpPr>
            <a:stCxn id="5" idx="2"/>
            <a:endCxn id="6" idx="0"/>
          </p:cNvCxnSpPr>
          <p:nvPr/>
        </p:nvCxnSpPr>
        <p:spPr>
          <a:xfrm>
            <a:off x="12602222" y="4516062"/>
            <a:ext cx="0" cy="673067"/>
          </a:xfrm>
          <a:prstGeom prst="straightConnector1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0" name="Shape 663"/>
          <p:cNvCxnSpPr>
            <a:stCxn id="5" idx="1"/>
            <a:endCxn id="4" idx="1"/>
          </p:cNvCxnSpPr>
          <p:nvPr/>
        </p:nvCxnSpPr>
        <p:spPr>
          <a:xfrm rot="10800000" flipH="1">
            <a:off x="11263822" y="2902997"/>
            <a:ext cx="1067" cy="1299733"/>
          </a:xfrm>
          <a:prstGeom prst="bentConnector3">
            <a:avLst>
              <a:gd name="adj1" fmla="val -39687500"/>
            </a:avLst>
          </a:prstGeom>
          <a:noFill/>
          <a:ln w="19050" cap="flat" cmpd="sng">
            <a:solidFill>
              <a:srgbClr val="6AA84F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1" name="Shape 664"/>
          <p:cNvCxnSpPr>
            <a:stCxn id="6" idx="2"/>
            <a:endCxn id="7" idx="0"/>
          </p:cNvCxnSpPr>
          <p:nvPr/>
        </p:nvCxnSpPr>
        <p:spPr>
          <a:xfrm>
            <a:off x="12602222" y="5815635"/>
            <a:ext cx="0" cy="673067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2" name="Shape 665"/>
          <p:cNvCxnSpPr>
            <a:stCxn id="7" idx="1"/>
            <a:endCxn id="6" idx="1"/>
          </p:cNvCxnSpPr>
          <p:nvPr/>
        </p:nvCxnSpPr>
        <p:spPr>
          <a:xfrm rot="10800000" flipH="1">
            <a:off x="11263822" y="5502142"/>
            <a:ext cx="1067" cy="1299733"/>
          </a:xfrm>
          <a:prstGeom prst="bentConnector3">
            <a:avLst>
              <a:gd name="adj1" fmla="val -39687500"/>
            </a:avLst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3" name="Shape 666"/>
          <p:cNvCxnSpPr>
            <a:stCxn id="7" idx="3"/>
            <a:endCxn id="4" idx="3"/>
          </p:cNvCxnSpPr>
          <p:nvPr/>
        </p:nvCxnSpPr>
        <p:spPr>
          <a:xfrm rot="10800000" flipH="1">
            <a:off x="13940622" y="2903210"/>
            <a:ext cx="1067" cy="3898667"/>
          </a:xfrm>
          <a:prstGeom prst="bentConnector3">
            <a:avLst>
              <a:gd name="adj1" fmla="val 39687500"/>
            </a:avLst>
          </a:prstGeom>
          <a:noFill/>
          <a:ln w="19050" cap="flat" cmpd="sng">
            <a:solidFill>
              <a:srgbClr val="6AA84F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4" name="Shape 667"/>
          <p:cNvCxnSpPr>
            <a:stCxn id="7" idx="2"/>
          </p:cNvCxnSpPr>
          <p:nvPr/>
        </p:nvCxnSpPr>
        <p:spPr>
          <a:xfrm>
            <a:off x="12602222" y="7115210"/>
            <a:ext cx="0" cy="673067"/>
          </a:xfrm>
          <a:prstGeom prst="straightConnector1">
            <a:avLst/>
          </a:prstGeom>
          <a:noFill/>
          <a:ln w="19050" cap="flat" cmpd="sng">
            <a:solidFill>
              <a:srgbClr val="6AA84F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5" name="Shape 668"/>
          <p:cNvSpPr/>
          <p:nvPr/>
        </p:nvSpPr>
        <p:spPr>
          <a:xfrm>
            <a:off x="12489690" y="1752269"/>
            <a:ext cx="225067" cy="22506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lIns="162489" tIns="162489" rIns="162489" bIns="162489" anchor="ctr" anchorCtr="0">
            <a:noAutofit/>
          </a:bodyPr>
          <a:lstStyle/>
          <a:p>
            <a:pPr defTabSz="1625299" fontAlgn="auto">
              <a:spcBef>
                <a:spcPts val="0"/>
              </a:spcBef>
              <a:spcAft>
                <a:spcPts val="0"/>
              </a:spcAft>
            </a:pPr>
            <a:endParaRPr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" name="Shape 669"/>
          <p:cNvCxnSpPr>
            <a:stCxn id="15" idx="4"/>
            <a:endCxn id="4" idx="0"/>
          </p:cNvCxnSpPr>
          <p:nvPr/>
        </p:nvCxnSpPr>
        <p:spPr>
          <a:xfrm>
            <a:off x="12602222" y="1977333"/>
            <a:ext cx="0" cy="612267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7" name="Shape 670"/>
          <p:cNvSpPr/>
          <p:nvPr/>
        </p:nvSpPr>
        <p:spPr>
          <a:xfrm>
            <a:off x="12489690" y="7788090"/>
            <a:ext cx="225067" cy="225067"/>
          </a:xfrm>
          <a:prstGeom prst="ellipse">
            <a:avLst/>
          </a:prstGeom>
          <a:solidFill>
            <a:srgbClr val="6AA84F"/>
          </a:solidFill>
          <a:ln>
            <a:noFill/>
          </a:ln>
        </p:spPr>
        <p:txBody>
          <a:bodyPr lIns="162489" tIns="162489" rIns="162489" bIns="162489" anchor="ctr" anchorCtr="0">
            <a:noAutofit/>
          </a:bodyPr>
          <a:lstStyle/>
          <a:p>
            <a:pPr defTabSz="1625299" fontAlgn="auto">
              <a:spcBef>
                <a:spcPts val="0"/>
              </a:spcBef>
              <a:spcAft>
                <a:spcPts val="0"/>
              </a:spcAft>
            </a:pPr>
            <a:endParaRPr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Shape 671"/>
          <p:cNvSpPr txBox="1"/>
          <p:nvPr/>
        </p:nvSpPr>
        <p:spPr>
          <a:xfrm>
            <a:off x="14326044" y="6178678"/>
            <a:ext cx="1824000" cy="623467"/>
          </a:xfrm>
          <a:prstGeom prst="rect">
            <a:avLst/>
          </a:prstGeom>
          <a:noFill/>
          <a:ln>
            <a:noFill/>
          </a:ln>
        </p:spPr>
        <p:txBody>
          <a:bodyPr lIns="162489" tIns="162489" rIns="162489" bIns="162489" anchor="ctr" anchorCtr="0">
            <a:noAutofit/>
          </a:bodyPr>
          <a:lstStyle/>
          <a:p>
            <a:pPr defTabSz="1625299" fontAlgn="auto">
              <a:spcBef>
                <a:spcPts val="0"/>
              </a:spcBef>
              <a:spcAft>
                <a:spcPts val="0"/>
              </a:spcAft>
            </a:pPr>
            <a:r>
              <a:rPr lang="en-US" sz="1800" kern="0">
                <a:solidFill>
                  <a:srgbClr val="6AA84F"/>
                </a:solidFill>
                <a:latin typeface="Raleway"/>
                <a:ea typeface="Raleway"/>
                <a:cs typeface="Raleway"/>
                <a:sym typeface="Raleway"/>
              </a:rPr>
              <a:t>pass</a:t>
            </a:r>
          </a:p>
          <a:p>
            <a:pPr defTabSz="1625299" fontAlgn="auto">
              <a:spcBef>
                <a:spcPts val="0"/>
              </a:spcBef>
              <a:spcAft>
                <a:spcPts val="0"/>
              </a:spcAft>
            </a:pPr>
            <a:r>
              <a:rPr lang="en-US" sz="1400" b="1" kern="0">
                <a:solidFill>
                  <a:srgbClr val="6AA84F"/>
                </a:solidFill>
                <a:latin typeface="Raleway"/>
                <a:ea typeface="Raleway"/>
                <a:cs typeface="Raleway"/>
                <a:sym typeface="Raleway"/>
              </a:rPr>
              <a:t>[development continues]</a:t>
            </a:r>
          </a:p>
        </p:txBody>
      </p:sp>
      <p:sp>
        <p:nvSpPr>
          <p:cNvPr id="19" name="Shape 672"/>
          <p:cNvSpPr txBox="1"/>
          <p:nvPr/>
        </p:nvSpPr>
        <p:spPr>
          <a:xfrm>
            <a:off x="10034133" y="6576801"/>
            <a:ext cx="844267" cy="225067"/>
          </a:xfrm>
          <a:prstGeom prst="rect">
            <a:avLst/>
          </a:prstGeom>
          <a:noFill/>
          <a:ln>
            <a:noFill/>
          </a:ln>
        </p:spPr>
        <p:txBody>
          <a:bodyPr lIns="162489" tIns="162489" rIns="162489" bIns="162489" anchor="ctr" anchorCtr="0">
            <a:noAutofit/>
          </a:bodyPr>
          <a:lstStyle/>
          <a:p>
            <a:pPr algn="r" defTabSz="1625299" fontAlgn="auto">
              <a:spcBef>
                <a:spcPts val="0"/>
              </a:spcBef>
              <a:spcAft>
                <a:spcPts val="0"/>
              </a:spcAft>
            </a:pPr>
            <a:r>
              <a:rPr lang="en-US" sz="1800" kern="0">
                <a:solidFill>
                  <a:srgbClr val="CC0000"/>
                </a:solidFill>
                <a:latin typeface="Raleway"/>
                <a:ea typeface="Raleway"/>
                <a:cs typeface="Raleway"/>
                <a:sym typeface="Raleway"/>
              </a:rPr>
              <a:t>fail</a:t>
            </a:r>
          </a:p>
        </p:txBody>
      </p:sp>
      <p:sp>
        <p:nvSpPr>
          <p:cNvPr id="20" name="Shape 673"/>
          <p:cNvSpPr txBox="1"/>
          <p:nvPr/>
        </p:nvSpPr>
        <p:spPr>
          <a:xfrm>
            <a:off x="11757955" y="4613112"/>
            <a:ext cx="844267" cy="225067"/>
          </a:xfrm>
          <a:prstGeom prst="rect">
            <a:avLst/>
          </a:prstGeom>
          <a:noFill/>
          <a:ln>
            <a:noFill/>
          </a:ln>
        </p:spPr>
        <p:txBody>
          <a:bodyPr lIns="162489" tIns="162489" rIns="162489" bIns="162489" anchor="ctr" anchorCtr="0">
            <a:noAutofit/>
          </a:bodyPr>
          <a:lstStyle/>
          <a:p>
            <a:pPr algn="r" defTabSz="1625299" fontAlgn="auto">
              <a:spcBef>
                <a:spcPts val="0"/>
              </a:spcBef>
              <a:spcAft>
                <a:spcPts val="0"/>
              </a:spcAft>
            </a:pPr>
            <a:r>
              <a:rPr lang="en-US" sz="1800" kern="0">
                <a:solidFill>
                  <a:srgbClr val="CC0000"/>
                </a:solidFill>
                <a:latin typeface="Raleway"/>
                <a:ea typeface="Raleway"/>
                <a:cs typeface="Raleway"/>
                <a:sym typeface="Raleway"/>
              </a:rPr>
              <a:t>fail</a:t>
            </a:r>
          </a:p>
        </p:txBody>
      </p:sp>
      <p:sp>
        <p:nvSpPr>
          <p:cNvPr id="21" name="Shape 674"/>
          <p:cNvSpPr txBox="1"/>
          <p:nvPr/>
        </p:nvSpPr>
        <p:spPr>
          <a:xfrm>
            <a:off x="10034133" y="3977644"/>
            <a:ext cx="844267" cy="225067"/>
          </a:xfrm>
          <a:prstGeom prst="rect">
            <a:avLst/>
          </a:prstGeom>
          <a:noFill/>
          <a:ln>
            <a:noFill/>
          </a:ln>
        </p:spPr>
        <p:txBody>
          <a:bodyPr lIns="162489" tIns="162489" rIns="162489" bIns="162489" anchor="ctr" anchorCtr="0">
            <a:noAutofit/>
          </a:bodyPr>
          <a:lstStyle/>
          <a:p>
            <a:pPr algn="r" defTabSz="1625299" fontAlgn="auto">
              <a:spcBef>
                <a:spcPts val="0"/>
              </a:spcBef>
              <a:spcAft>
                <a:spcPts val="0"/>
              </a:spcAft>
            </a:pPr>
            <a:r>
              <a:rPr lang="en-US" sz="1800" kern="0">
                <a:solidFill>
                  <a:srgbClr val="6AA84F"/>
                </a:solidFill>
                <a:latin typeface="Raleway"/>
                <a:ea typeface="Raleway"/>
                <a:cs typeface="Raleway"/>
                <a:sym typeface="Raleway"/>
              </a:rPr>
              <a:t>pass</a:t>
            </a:r>
          </a:p>
        </p:txBody>
      </p:sp>
      <p:sp>
        <p:nvSpPr>
          <p:cNvPr id="22" name="Shape 675"/>
          <p:cNvSpPr txBox="1"/>
          <p:nvPr/>
        </p:nvSpPr>
        <p:spPr>
          <a:xfrm>
            <a:off x="12665830" y="7368665"/>
            <a:ext cx="2057067" cy="225067"/>
          </a:xfrm>
          <a:prstGeom prst="rect">
            <a:avLst/>
          </a:prstGeom>
          <a:noFill/>
          <a:ln>
            <a:noFill/>
          </a:ln>
        </p:spPr>
        <p:txBody>
          <a:bodyPr lIns="162489" tIns="162489" rIns="162489" bIns="162489" anchor="ctr" anchorCtr="0">
            <a:noAutofit/>
          </a:bodyPr>
          <a:lstStyle/>
          <a:p>
            <a:pPr defTabSz="1625299" fontAlgn="auto">
              <a:spcBef>
                <a:spcPts val="0"/>
              </a:spcBef>
              <a:spcAft>
                <a:spcPts val="0"/>
              </a:spcAft>
            </a:pPr>
            <a:r>
              <a:rPr lang="en-US" sz="1800" kern="0">
                <a:solidFill>
                  <a:srgbClr val="6AA84F"/>
                </a:solidFill>
                <a:latin typeface="Raleway"/>
                <a:ea typeface="Raleway"/>
                <a:cs typeface="Raleway"/>
                <a:sym typeface="Raleway"/>
              </a:rPr>
              <a:t>pass</a:t>
            </a:r>
          </a:p>
          <a:p>
            <a:pPr defTabSz="1625299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37500"/>
            </a:pPr>
            <a:r>
              <a:rPr lang="en-US" sz="1400" b="1" kern="0">
                <a:solidFill>
                  <a:srgbClr val="6AA84F"/>
                </a:solidFill>
                <a:latin typeface="Raleway"/>
                <a:ea typeface="Raleway"/>
                <a:cs typeface="Raleway"/>
                <a:sym typeface="Raleway"/>
              </a:rPr>
              <a:t>[development stops]</a:t>
            </a:r>
          </a:p>
        </p:txBody>
      </p:sp>
      <p:pic>
        <p:nvPicPr>
          <p:cNvPr id="23" name="run_the_test.mp4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45749" y="1819024"/>
            <a:ext cx="9788384" cy="5505964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10183280" y="5189140"/>
            <a:ext cx="5514023" cy="2824027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62515" tIns="81258" rIns="162515" bIns="81258" rtlCol="0" anchor="ctr"/>
          <a:lstStyle/>
          <a:p>
            <a:pPr algn="ctr" defTabSz="1625299" fontAlgn="auto">
              <a:spcBef>
                <a:spcPts val="0"/>
              </a:spcBef>
              <a:spcAft>
                <a:spcPts val="0"/>
              </a:spcAft>
            </a:pPr>
            <a:endParaRPr lang="en-US" kern="0">
              <a:solidFill>
                <a:srgbClr val="FFFFFF"/>
              </a:solidFill>
              <a:latin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64818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066" fill="hold"/>
                                        <p:tgtEl>
                                          <p:spTgt spid="2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300" smtClean="0"/>
              <a:t>Integration Testing - Run the tests</a:t>
            </a:r>
            <a:endParaRPr lang="en-US" sz="5300" dirty="0"/>
          </a:p>
        </p:txBody>
      </p:sp>
      <p:sp>
        <p:nvSpPr>
          <p:cNvPr id="32" name="Text Placeholder 3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hape 657"/>
          <p:cNvSpPr/>
          <p:nvPr/>
        </p:nvSpPr>
        <p:spPr>
          <a:xfrm>
            <a:off x="11263822" y="2589822"/>
            <a:ext cx="2676800" cy="626667"/>
          </a:xfrm>
          <a:prstGeom prst="rect">
            <a:avLst/>
          </a:prstGeom>
          <a:solidFill>
            <a:srgbClr val="E4E6E7"/>
          </a:solidFill>
          <a:ln>
            <a:noFill/>
          </a:ln>
        </p:spPr>
        <p:txBody>
          <a:bodyPr lIns="162489" tIns="162489" rIns="162489" bIns="162489" anchor="ctr" anchorCtr="0">
            <a:noAutofit/>
          </a:bodyPr>
          <a:lstStyle/>
          <a:p>
            <a:pPr algn="ctr" defTabSz="1625299" fontAlgn="auto">
              <a:spcBef>
                <a:spcPts val="0"/>
              </a:spcBef>
              <a:spcAft>
                <a:spcPts val="0"/>
              </a:spcAft>
            </a:pPr>
            <a:r>
              <a:rPr lang="en-US" sz="1800" kern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Add a test</a:t>
            </a:r>
          </a:p>
        </p:txBody>
      </p:sp>
      <p:sp>
        <p:nvSpPr>
          <p:cNvPr id="5" name="Shape 658"/>
          <p:cNvSpPr/>
          <p:nvPr/>
        </p:nvSpPr>
        <p:spPr>
          <a:xfrm>
            <a:off x="11263822" y="3889395"/>
            <a:ext cx="2676800" cy="626667"/>
          </a:xfrm>
          <a:prstGeom prst="rect">
            <a:avLst/>
          </a:prstGeom>
          <a:solidFill>
            <a:srgbClr val="E4E6E7"/>
          </a:solidFill>
          <a:ln>
            <a:noFill/>
          </a:ln>
        </p:spPr>
        <p:txBody>
          <a:bodyPr lIns="162489" tIns="162489" rIns="162489" bIns="162489" anchor="ctr" anchorCtr="0">
            <a:noAutofit/>
          </a:bodyPr>
          <a:lstStyle/>
          <a:p>
            <a:pPr algn="ctr" defTabSz="1625299" fontAlgn="auto">
              <a:spcBef>
                <a:spcPts val="0"/>
              </a:spcBef>
              <a:spcAft>
                <a:spcPts val="0"/>
              </a:spcAft>
            </a:pPr>
            <a:r>
              <a:rPr lang="en-US" sz="1800" kern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Run the tests</a:t>
            </a:r>
          </a:p>
        </p:txBody>
      </p:sp>
      <p:sp>
        <p:nvSpPr>
          <p:cNvPr id="6" name="Shape 659"/>
          <p:cNvSpPr/>
          <p:nvPr/>
        </p:nvSpPr>
        <p:spPr>
          <a:xfrm>
            <a:off x="11263822" y="5188970"/>
            <a:ext cx="2676800" cy="626667"/>
          </a:xfrm>
          <a:prstGeom prst="rect">
            <a:avLst/>
          </a:prstGeom>
          <a:solidFill>
            <a:srgbClr val="E4E6E7"/>
          </a:solidFill>
          <a:ln>
            <a:noFill/>
          </a:ln>
        </p:spPr>
        <p:txBody>
          <a:bodyPr lIns="162489" tIns="162489" rIns="162489" bIns="162489" anchor="ctr" anchorCtr="0">
            <a:noAutofit/>
          </a:bodyPr>
          <a:lstStyle/>
          <a:p>
            <a:pPr algn="ctr" defTabSz="1625299" fontAlgn="auto">
              <a:spcBef>
                <a:spcPts val="0"/>
              </a:spcBef>
              <a:spcAft>
                <a:spcPts val="0"/>
              </a:spcAft>
            </a:pPr>
            <a:r>
              <a:rPr lang="en-US" sz="1800" kern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Make a little change</a:t>
            </a:r>
          </a:p>
        </p:txBody>
      </p:sp>
      <p:sp>
        <p:nvSpPr>
          <p:cNvPr id="7" name="Shape 660"/>
          <p:cNvSpPr/>
          <p:nvPr/>
        </p:nvSpPr>
        <p:spPr>
          <a:xfrm>
            <a:off x="11263822" y="6488542"/>
            <a:ext cx="2676800" cy="626667"/>
          </a:xfrm>
          <a:prstGeom prst="rect">
            <a:avLst/>
          </a:prstGeom>
          <a:solidFill>
            <a:srgbClr val="E4E6E7"/>
          </a:solidFill>
          <a:ln>
            <a:noFill/>
          </a:ln>
        </p:spPr>
        <p:txBody>
          <a:bodyPr lIns="162489" tIns="162489" rIns="162489" bIns="162489" anchor="ctr" anchorCtr="0">
            <a:noAutofit/>
          </a:bodyPr>
          <a:lstStyle/>
          <a:p>
            <a:pPr algn="ctr" defTabSz="1625299" fontAlgn="auto">
              <a:spcBef>
                <a:spcPts val="0"/>
              </a:spcBef>
              <a:spcAft>
                <a:spcPts val="0"/>
              </a:spcAft>
            </a:pPr>
            <a:r>
              <a:rPr lang="en-US" sz="1800" kern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Run the tests</a:t>
            </a:r>
          </a:p>
        </p:txBody>
      </p:sp>
      <p:cxnSp>
        <p:nvCxnSpPr>
          <p:cNvPr id="8" name="Shape 661"/>
          <p:cNvCxnSpPr>
            <a:stCxn id="4" idx="2"/>
            <a:endCxn id="5" idx="0"/>
          </p:cNvCxnSpPr>
          <p:nvPr/>
        </p:nvCxnSpPr>
        <p:spPr>
          <a:xfrm>
            <a:off x="12602222" y="3216490"/>
            <a:ext cx="0" cy="673067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9" name="Shape 662"/>
          <p:cNvCxnSpPr>
            <a:stCxn id="5" idx="2"/>
            <a:endCxn id="6" idx="0"/>
          </p:cNvCxnSpPr>
          <p:nvPr/>
        </p:nvCxnSpPr>
        <p:spPr>
          <a:xfrm>
            <a:off x="12602222" y="4516062"/>
            <a:ext cx="0" cy="673067"/>
          </a:xfrm>
          <a:prstGeom prst="straightConnector1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0" name="Shape 663"/>
          <p:cNvCxnSpPr>
            <a:stCxn id="5" idx="1"/>
            <a:endCxn id="4" idx="1"/>
          </p:cNvCxnSpPr>
          <p:nvPr/>
        </p:nvCxnSpPr>
        <p:spPr>
          <a:xfrm rot="10800000" flipH="1">
            <a:off x="11263822" y="2902997"/>
            <a:ext cx="1067" cy="1299733"/>
          </a:xfrm>
          <a:prstGeom prst="bentConnector3">
            <a:avLst>
              <a:gd name="adj1" fmla="val -39687500"/>
            </a:avLst>
          </a:prstGeom>
          <a:noFill/>
          <a:ln w="19050" cap="flat" cmpd="sng">
            <a:solidFill>
              <a:srgbClr val="6AA84F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1" name="Shape 664"/>
          <p:cNvCxnSpPr>
            <a:stCxn id="6" idx="2"/>
            <a:endCxn id="7" idx="0"/>
          </p:cNvCxnSpPr>
          <p:nvPr/>
        </p:nvCxnSpPr>
        <p:spPr>
          <a:xfrm>
            <a:off x="12602222" y="5815635"/>
            <a:ext cx="0" cy="673067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2" name="Shape 665"/>
          <p:cNvCxnSpPr>
            <a:stCxn id="7" idx="1"/>
            <a:endCxn id="6" idx="1"/>
          </p:cNvCxnSpPr>
          <p:nvPr/>
        </p:nvCxnSpPr>
        <p:spPr>
          <a:xfrm rot="10800000" flipH="1">
            <a:off x="11263822" y="5502142"/>
            <a:ext cx="1067" cy="1299733"/>
          </a:xfrm>
          <a:prstGeom prst="bentConnector3">
            <a:avLst>
              <a:gd name="adj1" fmla="val -39687500"/>
            </a:avLst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3" name="Shape 666"/>
          <p:cNvCxnSpPr>
            <a:stCxn id="7" idx="3"/>
            <a:endCxn id="4" idx="3"/>
          </p:cNvCxnSpPr>
          <p:nvPr/>
        </p:nvCxnSpPr>
        <p:spPr>
          <a:xfrm rot="10800000" flipH="1">
            <a:off x="13940622" y="2903210"/>
            <a:ext cx="1067" cy="3898667"/>
          </a:xfrm>
          <a:prstGeom prst="bentConnector3">
            <a:avLst>
              <a:gd name="adj1" fmla="val 39687500"/>
            </a:avLst>
          </a:prstGeom>
          <a:noFill/>
          <a:ln w="19050" cap="flat" cmpd="sng">
            <a:solidFill>
              <a:srgbClr val="6AA84F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4" name="Shape 667"/>
          <p:cNvCxnSpPr>
            <a:stCxn id="7" idx="2"/>
          </p:cNvCxnSpPr>
          <p:nvPr/>
        </p:nvCxnSpPr>
        <p:spPr>
          <a:xfrm>
            <a:off x="12602222" y="7115210"/>
            <a:ext cx="0" cy="673067"/>
          </a:xfrm>
          <a:prstGeom prst="straightConnector1">
            <a:avLst/>
          </a:prstGeom>
          <a:noFill/>
          <a:ln w="19050" cap="flat" cmpd="sng">
            <a:solidFill>
              <a:srgbClr val="6AA84F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5" name="Shape 668"/>
          <p:cNvSpPr/>
          <p:nvPr/>
        </p:nvSpPr>
        <p:spPr>
          <a:xfrm>
            <a:off x="12489690" y="1752269"/>
            <a:ext cx="225067" cy="22506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lIns="162489" tIns="162489" rIns="162489" bIns="162489" anchor="ctr" anchorCtr="0">
            <a:noAutofit/>
          </a:bodyPr>
          <a:lstStyle/>
          <a:p>
            <a:pPr defTabSz="1625299" fontAlgn="auto">
              <a:spcBef>
                <a:spcPts val="0"/>
              </a:spcBef>
              <a:spcAft>
                <a:spcPts val="0"/>
              </a:spcAft>
            </a:pPr>
            <a:endParaRPr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" name="Shape 669"/>
          <p:cNvCxnSpPr>
            <a:stCxn id="15" idx="4"/>
            <a:endCxn id="4" idx="0"/>
          </p:cNvCxnSpPr>
          <p:nvPr/>
        </p:nvCxnSpPr>
        <p:spPr>
          <a:xfrm>
            <a:off x="12602222" y="1977333"/>
            <a:ext cx="0" cy="612267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7" name="Shape 670"/>
          <p:cNvSpPr/>
          <p:nvPr/>
        </p:nvSpPr>
        <p:spPr>
          <a:xfrm>
            <a:off x="12489690" y="7788090"/>
            <a:ext cx="225067" cy="225067"/>
          </a:xfrm>
          <a:prstGeom prst="ellipse">
            <a:avLst/>
          </a:prstGeom>
          <a:solidFill>
            <a:srgbClr val="6AA84F"/>
          </a:solidFill>
          <a:ln>
            <a:noFill/>
          </a:ln>
        </p:spPr>
        <p:txBody>
          <a:bodyPr lIns="162489" tIns="162489" rIns="162489" bIns="162489" anchor="ctr" anchorCtr="0">
            <a:noAutofit/>
          </a:bodyPr>
          <a:lstStyle/>
          <a:p>
            <a:pPr defTabSz="1625299" fontAlgn="auto">
              <a:spcBef>
                <a:spcPts val="0"/>
              </a:spcBef>
              <a:spcAft>
                <a:spcPts val="0"/>
              </a:spcAft>
            </a:pPr>
            <a:endParaRPr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Shape 671"/>
          <p:cNvSpPr txBox="1"/>
          <p:nvPr/>
        </p:nvSpPr>
        <p:spPr>
          <a:xfrm>
            <a:off x="14326044" y="6178678"/>
            <a:ext cx="1824000" cy="623467"/>
          </a:xfrm>
          <a:prstGeom prst="rect">
            <a:avLst/>
          </a:prstGeom>
          <a:noFill/>
          <a:ln>
            <a:noFill/>
          </a:ln>
        </p:spPr>
        <p:txBody>
          <a:bodyPr lIns="162489" tIns="162489" rIns="162489" bIns="162489" anchor="ctr" anchorCtr="0">
            <a:noAutofit/>
          </a:bodyPr>
          <a:lstStyle/>
          <a:p>
            <a:pPr defTabSz="1625299" fontAlgn="auto">
              <a:spcBef>
                <a:spcPts val="0"/>
              </a:spcBef>
              <a:spcAft>
                <a:spcPts val="0"/>
              </a:spcAft>
            </a:pPr>
            <a:r>
              <a:rPr lang="en-US" sz="1800" kern="0">
                <a:solidFill>
                  <a:srgbClr val="6AA84F"/>
                </a:solidFill>
                <a:latin typeface="Raleway"/>
                <a:ea typeface="Raleway"/>
                <a:cs typeface="Raleway"/>
                <a:sym typeface="Raleway"/>
              </a:rPr>
              <a:t>pass</a:t>
            </a:r>
          </a:p>
          <a:p>
            <a:pPr defTabSz="1625299" fontAlgn="auto">
              <a:spcBef>
                <a:spcPts val="0"/>
              </a:spcBef>
              <a:spcAft>
                <a:spcPts val="0"/>
              </a:spcAft>
            </a:pPr>
            <a:r>
              <a:rPr lang="en-US" sz="1400" b="1" kern="0">
                <a:solidFill>
                  <a:srgbClr val="6AA84F"/>
                </a:solidFill>
                <a:latin typeface="Raleway"/>
                <a:ea typeface="Raleway"/>
                <a:cs typeface="Raleway"/>
                <a:sym typeface="Raleway"/>
              </a:rPr>
              <a:t>[development continues]</a:t>
            </a:r>
          </a:p>
        </p:txBody>
      </p:sp>
      <p:sp>
        <p:nvSpPr>
          <p:cNvPr id="19" name="Shape 672"/>
          <p:cNvSpPr txBox="1"/>
          <p:nvPr/>
        </p:nvSpPr>
        <p:spPr>
          <a:xfrm>
            <a:off x="10034133" y="6576801"/>
            <a:ext cx="844267" cy="225067"/>
          </a:xfrm>
          <a:prstGeom prst="rect">
            <a:avLst/>
          </a:prstGeom>
          <a:noFill/>
          <a:ln>
            <a:noFill/>
          </a:ln>
        </p:spPr>
        <p:txBody>
          <a:bodyPr lIns="162489" tIns="162489" rIns="162489" bIns="162489" anchor="ctr" anchorCtr="0">
            <a:noAutofit/>
          </a:bodyPr>
          <a:lstStyle/>
          <a:p>
            <a:pPr algn="r" defTabSz="1625299" fontAlgn="auto">
              <a:spcBef>
                <a:spcPts val="0"/>
              </a:spcBef>
              <a:spcAft>
                <a:spcPts val="0"/>
              </a:spcAft>
            </a:pPr>
            <a:r>
              <a:rPr lang="en-US" sz="1800" kern="0">
                <a:solidFill>
                  <a:srgbClr val="CC0000"/>
                </a:solidFill>
                <a:latin typeface="Raleway"/>
                <a:ea typeface="Raleway"/>
                <a:cs typeface="Raleway"/>
                <a:sym typeface="Raleway"/>
              </a:rPr>
              <a:t>fail</a:t>
            </a:r>
          </a:p>
        </p:txBody>
      </p:sp>
      <p:sp>
        <p:nvSpPr>
          <p:cNvPr id="20" name="Shape 673"/>
          <p:cNvSpPr txBox="1"/>
          <p:nvPr/>
        </p:nvSpPr>
        <p:spPr>
          <a:xfrm>
            <a:off x="11757955" y="4613112"/>
            <a:ext cx="844267" cy="225067"/>
          </a:xfrm>
          <a:prstGeom prst="rect">
            <a:avLst/>
          </a:prstGeom>
          <a:noFill/>
          <a:ln>
            <a:noFill/>
          </a:ln>
        </p:spPr>
        <p:txBody>
          <a:bodyPr lIns="162489" tIns="162489" rIns="162489" bIns="162489" anchor="ctr" anchorCtr="0">
            <a:noAutofit/>
          </a:bodyPr>
          <a:lstStyle/>
          <a:p>
            <a:pPr algn="r" defTabSz="1625299" fontAlgn="auto">
              <a:spcBef>
                <a:spcPts val="0"/>
              </a:spcBef>
              <a:spcAft>
                <a:spcPts val="0"/>
              </a:spcAft>
            </a:pPr>
            <a:r>
              <a:rPr lang="en-US" sz="1800" kern="0">
                <a:solidFill>
                  <a:srgbClr val="CC0000"/>
                </a:solidFill>
                <a:latin typeface="Raleway"/>
                <a:ea typeface="Raleway"/>
                <a:cs typeface="Raleway"/>
                <a:sym typeface="Raleway"/>
              </a:rPr>
              <a:t>fail</a:t>
            </a:r>
          </a:p>
        </p:txBody>
      </p:sp>
      <p:sp>
        <p:nvSpPr>
          <p:cNvPr id="21" name="Shape 674"/>
          <p:cNvSpPr txBox="1"/>
          <p:nvPr/>
        </p:nvSpPr>
        <p:spPr>
          <a:xfrm>
            <a:off x="10034133" y="3977644"/>
            <a:ext cx="844267" cy="225067"/>
          </a:xfrm>
          <a:prstGeom prst="rect">
            <a:avLst/>
          </a:prstGeom>
          <a:noFill/>
          <a:ln>
            <a:noFill/>
          </a:ln>
        </p:spPr>
        <p:txBody>
          <a:bodyPr lIns="162489" tIns="162489" rIns="162489" bIns="162489" anchor="ctr" anchorCtr="0">
            <a:noAutofit/>
          </a:bodyPr>
          <a:lstStyle/>
          <a:p>
            <a:pPr algn="r" defTabSz="1625299" fontAlgn="auto">
              <a:spcBef>
                <a:spcPts val="0"/>
              </a:spcBef>
              <a:spcAft>
                <a:spcPts val="0"/>
              </a:spcAft>
            </a:pPr>
            <a:r>
              <a:rPr lang="en-US" sz="1800" kern="0">
                <a:solidFill>
                  <a:srgbClr val="6AA84F"/>
                </a:solidFill>
                <a:latin typeface="Raleway"/>
                <a:ea typeface="Raleway"/>
                <a:cs typeface="Raleway"/>
                <a:sym typeface="Raleway"/>
              </a:rPr>
              <a:t>pass</a:t>
            </a:r>
          </a:p>
        </p:txBody>
      </p:sp>
      <p:sp>
        <p:nvSpPr>
          <p:cNvPr id="22" name="Shape 675"/>
          <p:cNvSpPr txBox="1"/>
          <p:nvPr/>
        </p:nvSpPr>
        <p:spPr>
          <a:xfrm>
            <a:off x="12665830" y="7368665"/>
            <a:ext cx="2057067" cy="225067"/>
          </a:xfrm>
          <a:prstGeom prst="rect">
            <a:avLst/>
          </a:prstGeom>
          <a:noFill/>
          <a:ln>
            <a:noFill/>
          </a:ln>
        </p:spPr>
        <p:txBody>
          <a:bodyPr lIns="162489" tIns="162489" rIns="162489" bIns="162489" anchor="ctr" anchorCtr="0">
            <a:noAutofit/>
          </a:bodyPr>
          <a:lstStyle/>
          <a:p>
            <a:pPr defTabSz="1625299" fontAlgn="auto">
              <a:spcBef>
                <a:spcPts val="0"/>
              </a:spcBef>
              <a:spcAft>
                <a:spcPts val="0"/>
              </a:spcAft>
            </a:pPr>
            <a:r>
              <a:rPr lang="en-US" sz="1800" kern="0">
                <a:solidFill>
                  <a:srgbClr val="6AA84F"/>
                </a:solidFill>
                <a:latin typeface="Raleway"/>
                <a:ea typeface="Raleway"/>
                <a:cs typeface="Raleway"/>
                <a:sym typeface="Raleway"/>
              </a:rPr>
              <a:t>pass</a:t>
            </a:r>
          </a:p>
          <a:p>
            <a:pPr defTabSz="1625299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37500"/>
            </a:pPr>
            <a:r>
              <a:rPr lang="en-US" sz="1400" b="1" kern="0">
                <a:solidFill>
                  <a:srgbClr val="6AA84F"/>
                </a:solidFill>
                <a:latin typeface="Raleway"/>
                <a:ea typeface="Raleway"/>
                <a:cs typeface="Raleway"/>
                <a:sym typeface="Raleway"/>
              </a:rPr>
              <a:t>[development stops]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0183280" y="5189140"/>
            <a:ext cx="5514023" cy="2824027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62515" tIns="81258" rIns="162515" bIns="81258" rtlCol="0" anchor="ctr"/>
          <a:lstStyle/>
          <a:p>
            <a:pPr algn="ctr" defTabSz="1625299" fontAlgn="auto">
              <a:spcBef>
                <a:spcPts val="0"/>
              </a:spcBef>
              <a:spcAft>
                <a:spcPts val="0"/>
              </a:spcAft>
            </a:pPr>
            <a:endParaRPr lang="en-US" kern="0">
              <a:solidFill>
                <a:srgbClr val="FFFFFF"/>
              </a:solidFill>
              <a:latin typeface="Arial"/>
              <a:sym typeface="Arial"/>
            </a:endParaRPr>
          </a:p>
        </p:txBody>
      </p:sp>
      <p:pic>
        <p:nvPicPr>
          <p:cNvPr id="25" name="Picture 24" descr="1__nathenharvey_Nathen____Desktop_InSpec_Presentation_httpd__zsh_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5753" y="1819019"/>
            <a:ext cx="9773717" cy="6428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5120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1_Chef template 2017">
  <a:themeElements>
    <a:clrScheme name="Custom 9">
      <a:dk1>
        <a:srgbClr val="3E4346"/>
      </a:dk1>
      <a:lt1>
        <a:srgbClr val="FFFFFF"/>
      </a:lt1>
      <a:dk2>
        <a:srgbClr val="000000"/>
      </a:dk2>
      <a:lt2>
        <a:srgbClr val="FFFFFF"/>
      </a:lt2>
      <a:accent1>
        <a:srgbClr val="F18B21"/>
      </a:accent1>
      <a:accent2>
        <a:srgbClr val="435464"/>
      </a:accent2>
      <a:accent3>
        <a:srgbClr val="7D868C"/>
      </a:accent3>
      <a:accent4>
        <a:srgbClr val="6BB2E2"/>
      </a:accent4>
      <a:accent5>
        <a:srgbClr val="5AB7B2"/>
      </a:accent5>
      <a:accent6>
        <a:srgbClr val="FDB714"/>
      </a:accent6>
      <a:hlink>
        <a:srgbClr val="6BB2E2"/>
      </a:hlink>
      <a:folHlink>
        <a:srgbClr val="FDB71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Chef template 2017">
  <a:themeElements>
    <a:clrScheme name="Custom 9">
      <a:dk1>
        <a:srgbClr val="3E4346"/>
      </a:dk1>
      <a:lt1>
        <a:srgbClr val="FFFFFF"/>
      </a:lt1>
      <a:dk2>
        <a:srgbClr val="000000"/>
      </a:dk2>
      <a:lt2>
        <a:srgbClr val="FFFFFF"/>
      </a:lt2>
      <a:accent1>
        <a:srgbClr val="F18B21"/>
      </a:accent1>
      <a:accent2>
        <a:srgbClr val="435464"/>
      </a:accent2>
      <a:accent3>
        <a:srgbClr val="7D868C"/>
      </a:accent3>
      <a:accent4>
        <a:srgbClr val="6BB2E2"/>
      </a:accent4>
      <a:accent5>
        <a:srgbClr val="5AB7B2"/>
      </a:accent5>
      <a:accent6>
        <a:srgbClr val="FDB714"/>
      </a:accent6>
      <a:hlink>
        <a:srgbClr val="6BB2E2"/>
      </a:hlink>
      <a:folHlink>
        <a:srgbClr val="FDB71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7bb5d761-a2ea-4873-95f7-7a6658fb3ef0">M4CWTKMW727E-592-73</_dlc_DocId>
    <_dlc_DocIdUrl xmlns="7bb5d761-a2ea-4873-95f7-7a6658fb3ef0">
      <Url>https://kms.vci.local/marketing/team/_layouts/DocIdRedir.aspx?ID=M4CWTKMW727E-592-73</Url>
      <Description>M4CWTKMW727E-592-73</Description>
    </_dlc_DocIdUrl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812F700BE7F874999720E88173FE491" ma:contentTypeVersion="0" ma:contentTypeDescription="Create a new document." ma:contentTypeScope="" ma:versionID="3f79f408e2ca720b7aba6e0e32464d0c">
  <xsd:schema xmlns:xsd="http://www.w3.org/2001/XMLSchema" xmlns:xs="http://www.w3.org/2001/XMLSchema" xmlns:p="http://schemas.microsoft.com/office/2006/metadata/properties" xmlns:ns2="7bb5d761-a2ea-4873-95f7-7a6658fb3ef0" targetNamespace="http://schemas.microsoft.com/office/2006/metadata/properties" ma:root="true" ma:fieldsID="1e062cd38ba31e406bfc4340fbc7f87a" ns2:_="">
    <xsd:import namespace="7bb5d761-a2ea-4873-95f7-7a6658fb3ef0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b5d761-a2ea-4873-95f7-7a6658fb3ef0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921749B-AEB7-461B-845F-603CABD25259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7bb5d761-a2ea-4873-95f7-7a6658fb3ef0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5CDEB364-43EC-4510-9881-539C2A3FCE9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13EBC30-FE27-4C6A-B723-23FC2188F7DC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164479E5-0B02-49AC-B79E-EC1D6164DD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bb5d761-a2ea-4873-95f7-7a6658fb3ef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Template-FW</Template>
  <TotalTime>1919</TotalTime>
  <Words>616</Words>
  <Application>Microsoft Macintosh PowerPoint</Application>
  <PresentationFormat>Custom</PresentationFormat>
  <Paragraphs>198</Paragraphs>
  <Slides>14</Slides>
  <Notes>10</Notes>
  <HiddenSlides>3</HiddenSlides>
  <MMClips>3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1_Chef template 2017</vt:lpstr>
      <vt:lpstr>2_Chef template 2017</vt:lpstr>
      <vt:lpstr>Infrastructure as Code</vt:lpstr>
      <vt:lpstr>Infrastructure as Code</vt:lpstr>
      <vt:lpstr>Infrastructure as Code</vt:lpstr>
      <vt:lpstr>Test-driven Development</vt:lpstr>
      <vt:lpstr>Software Testing and Why it Matters</vt:lpstr>
      <vt:lpstr>Remember…</vt:lpstr>
      <vt:lpstr>Integration Testing – Add tests</vt:lpstr>
      <vt:lpstr>Integration Testing - Run the tests</vt:lpstr>
      <vt:lpstr>Integration Testing - Run the tests</vt:lpstr>
      <vt:lpstr>Integration Testing – Make a change</vt:lpstr>
      <vt:lpstr>Integration Testing – Apply the change</vt:lpstr>
      <vt:lpstr>Integration Testing – Apply the change</vt:lpstr>
      <vt:lpstr>Integration Testing – Run the tests</vt:lpstr>
      <vt:lpstr>Integration Testing – Run the tests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Del Fante</dc:creator>
  <cp:lastModifiedBy>Nathen Harvey</cp:lastModifiedBy>
  <cp:revision>279</cp:revision>
  <cp:lastPrinted>2017-01-26T16:55:46Z</cp:lastPrinted>
  <dcterms:created xsi:type="dcterms:W3CDTF">2015-11-10T15:58:30Z</dcterms:created>
  <dcterms:modified xsi:type="dcterms:W3CDTF">2017-01-26T16:56:57Z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0x0101000812F700BE7F874999720E88173FE491</vt:lpwstr>
  </property>
  <property fmtid="{D5CDD505-2E9C-101B-9397-08002B2CF9AE}" pid="3" name="_dlc_DocIdItemGuid">
    <vt:lpwstr>bfd9fc01-1599-4dd9-b7eb-4ffa6e7bdb79</vt:lpwstr>
  </property>
</Properties>
</file>