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4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15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6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  <p:sldMasterId id="2147483885" r:id="rId7"/>
    <p:sldMasterId id="2147483918" r:id="rId8"/>
    <p:sldMasterId id="2147483938" r:id="rId9"/>
    <p:sldMasterId id="2147483951" r:id="rId10"/>
    <p:sldMasterId id="2147483968" r:id="rId11"/>
    <p:sldMasterId id="2147483983" r:id="rId12"/>
    <p:sldMasterId id="2147484026" r:id="rId13"/>
    <p:sldMasterId id="2147484038" r:id="rId14"/>
    <p:sldMasterId id="2147484056" r:id="rId15"/>
    <p:sldMasterId id="2147484074" r:id="rId16"/>
    <p:sldMasterId id="2147484085" r:id="rId17"/>
    <p:sldMasterId id="2147484098" r:id="rId18"/>
    <p:sldMasterId id="2147484115" r:id="rId19"/>
    <p:sldMasterId id="2147484132" r:id="rId20"/>
    <p:sldMasterId id="2147484147" r:id="rId21"/>
  </p:sldMasterIdLst>
  <p:notesMasterIdLst>
    <p:notesMasterId r:id="rId27"/>
  </p:notesMasterIdLst>
  <p:handoutMasterIdLst>
    <p:handoutMasterId r:id="rId28"/>
  </p:handoutMasterIdLst>
  <p:sldIdLst>
    <p:sldId id="401" r:id="rId22"/>
    <p:sldId id="402" r:id="rId23"/>
    <p:sldId id="403" r:id="rId24"/>
    <p:sldId id="404" r:id="rId25"/>
    <p:sldId id="405" r:id="rId26"/>
  </p:sldIdLst>
  <p:sldSz cx="16256000" cy="9144000"/>
  <p:notesSz cx="6858000" cy="9144000"/>
  <p:defaultTextStyle>
    <a:defPPr>
      <a:defRPr lang="en-US"/>
    </a:defPPr>
    <a:lvl1pPr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7899" indent="-150784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387" indent="-303157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6875" indent="-455530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361" indent="-607899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57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696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80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6923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Paroff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3" autoAdjust="0"/>
    <p:restoredTop sz="93503" autoAdjust="0"/>
  </p:normalViewPr>
  <p:slideViewPr>
    <p:cSldViewPr snapToGrid="0">
      <p:cViewPr varScale="1">
        <p:scale>
          <a:sx n="74" d="100"/>
          <a:sy n="74" d="100"/>
        </p:scale>
        <p:origin x="-112" y="-29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16.xml"/><Relationship Id="rId21" Type="http://schemas.openxmlformats.org/officeDocument/2006/relationships/slideMaster" Target="slideMasters/slideMaster17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Master" Target="slideMasters/slideMaster5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Master" Target="slideMasters/slideMaster8.xml"/><Relationship Id="rId13" Type="http://schemas.openxmlformats.org/officeDocument/2006/relationships/slideMaster" Target="slideMasters/slideMaster9.xml"/><Relationship Id="rId14" Type="http://schemas.openxmlformats.org/officeDocument/2006/relationships/slideMaster" Target="slideMasters/slideMaster10.xml"/><Relationship Id="rId15" Type="http://schemas.openxmlformats.org/officeDocument/2006/relationships/slideMaster" Target="slideMasters/slideMaster11.xml"/><Relationship Id="rId16" Type="http://schemas.openxmlformats.org/officeDocument/2006/relationships/slideMaster" Target="slideMasters/slideMaster12.xml"/><Relationship Id="rId17" Type="http://schemas.openxmlformats.org/officeDocument/2006/relationships/slideMaster" Target="slideMasters/slideMaster13.xml"/><Relationship Id="rId18" Type="http://schemas.openxmlformats.org/officeDocument/2006/relationships/slideMaster" Target="slideMasters/slideMaster14.xml"/><Relationship Id="rId19" Type="http://schemas.openxmlformats.org/officeDocument/2006/relationships/slideMaster" Target="slideMasters/slideMaster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387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23" indent="-1396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481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819" indent="-195225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000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238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6.gif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0.gif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1.gif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2.gif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3.gif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emf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emf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4.emf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5.pn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6.gif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.png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.emf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.emf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emf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5.png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6.gif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3.gif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7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7.gif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8.gif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9.gif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gif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1.gif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2.gif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3.gif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7.gif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8.gif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9.gif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6.gif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0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1.gif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2.gif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3.gif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4.emf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7.pn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.png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3.emf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3.emf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4.emf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5.png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6.gif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3.gif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7.png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.pn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3.emf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3.emf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4.emf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5.png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6.gif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3.gif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2.png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.emf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4.emf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5.png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7.gif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8.gif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9.gif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6.gif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0.gif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1.gif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2.gif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3.gif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3.emf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gi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gi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gi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gi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gi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gi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gi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gi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gif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7.gi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8.gif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9.gi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6.gi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0.gi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1.gif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2.gif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emf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0.gif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3.gif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7.gif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8.gif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9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81626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36897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05309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330545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7533264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53187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789483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41915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5473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454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2662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0518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88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1226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145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5297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5999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49231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96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48818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77854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02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063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13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7417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514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3042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9533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94336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9510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2381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92472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240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5172070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ullets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77336" y="1896533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7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5962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346038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05616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6646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04892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/>
              <a:pPr marL="33860"/>
              <a:t>‹#›</a:t>
            </a:fld>
            <a:endParaRPr lang="en-US" sz="2100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/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114731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46693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273491396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2823137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581119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747875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54090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5385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860867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0492930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77206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34358584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9622684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2317472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25" tIns="45720" rIns="91439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13876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ullets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6" y="609596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600"/>
            </a:lvl2pPr>
            <a:lvl3pPr lvl="2" indent="0" rtl="0">
              <a:spcBef>
                <a:spcPts val="0"/>
              </a:spcBef>
              <a:buFont typeface="Arial"/>
              <a:buNone/>
              <a:defRPr sz="2600"/>
            </a:lvl3pPr>
            <a:lvl4pPr lvl="3" indent="0" rtl="0">
              <a:spcBef>
                <a:spcPts val="0"/>
              </a:spcBef>
              <a:buFont typeface="Arial"/>
              <a:buNone/>
              <a:defRPr sz="2600"/>
            </a:lvl4pPr>
            <a:lvl5pPr lvl="4" indent="0" rtl="0">
              <a:spcBef>
                <a:spcPts val="0"/>
              </a:spcBef>
              <a:buFont typeface="Arial"/>
              <a:buNone/>
              <a:defRPr sz="2600"/>
            </a:lvl5pPr>
            <a:lvl6pPr lvl="5" indent="0" rtl="0">
              <a:spcBef>
                <a:spcPts val="0"/>
              </a:spcBef>
              <a:buFont typeface="Arial"/>
              <a:buNone/>
              <a:defRPr sz="2600"/>
            </a:lvl6pPr>
            <a:lvl7pPr lvl="6" indent="0" rtl="0">
              <a:spcBef>
                <a:spcPts val="0"/>
              </a:spcBef>
              <a:buFont typeface="Arial"/>
              <a:buNone/>
              <a:defRPr sz="2600"/>
            </a:lvl7pPr>
            <a:lvl8pPr lvl="7" indent="0" rtl="0">
              <a:spcBef>
                <a:spcPts val="0"/>
              </a:spcBef>
              <a:buFont typeface="Arial"/>
              <a:buNone/>
              <a:defRPr sz="2600"/>
            </a:lvl8pPr>
            <a:lvl9pPr lvl="8" indent="0" rtl="0">
              <a:spcBef>
                <a:spcPts val="0"/>
              </a:spcBef>
              <a:buFont typeface="Arial"/>
              <a:buNone/>
              <a:defRPr sz="26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77336" y="1969022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3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7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66707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488820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68470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81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707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033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2421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34776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36402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7801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99796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39621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53541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903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9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834736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ullets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77336" y="1896533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7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56035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4099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6762720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34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0499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8481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61161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849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64753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22010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8163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05831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22431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02765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13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9243623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9413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52594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018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339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95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40485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95227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5107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247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73403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03508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88209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85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870274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818705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5191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193452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762678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127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305902522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9616586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671066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prstGeom prst="rect">
            <a:avLst/>
          </a:prstGeom>
          <a:solidFill>
            <a:schemeClr val="tx2"/>
          </a:solidFill>
        </p:spPr>
        <p:txBody>
          <a:bodyPr lIns="91425" tIns="45720" rIns="91439" bIns="4572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91439" tIns="45720" rIns="91439" bIns="45720"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27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25" tIns="45720" rIns="91439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69006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Slide">
    <p:bg>
      <p:bgPr>
        <a:solidFill>
          <a:schemeClr val="accen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0972800" cy="13376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9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7333" y="5437631"/>
            <a:ext cx="10972800" cy="6154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chemeClr val="lt2"/>
              </a:buClr>
              <a:buFont typeface="Arial"/>
              <a:buNone/>
              <a:defRPr sz="27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461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8921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38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7842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303" marR="0" lvl="5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6763" marR="0" lvl="6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224" marR="0" lvl="7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5685" marR="0" lvl="8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360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2207467" cy="13376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aleway"/>
              <a:buNone/>
              <a:defRPr sz="59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77333" y="4572001"/>
            <a:ext cx="12207467" cy="6154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rgbClr val="3E4346"/>
              </a:buClr>
              <a:buFont typeface="Arial"/>
              <a:buNone/>
              <a:defRPr sz="27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461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8921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38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7842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303" marR="0" lvl="5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6763" marR="0" lvl="6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224" marR="0" lvl="7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5685" marR="0" lvl="8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77333" y="6176334"/>
            <a:ext cx="12207467" cy="541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3E4346"/>
              </a:buClr>
              <a:buFont typeface="Arial"/>
              <a:buNone/>
              <a:defRPr sz="21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16015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09461" marR="0" lvl="2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835186" marR="0" lvl="3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060914" marR="0" lvl="4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9824" y="6055909"/>
            <a:ext cx="2529067" cy="247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317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0972800" cy="13376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9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77333" y="5437631"/>
            <a:ext cx="10972800" cy="6154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chemeClr val="lt2"/>
              </a:buClr>
              <a:buFont typeface="Arial"/>
              <a:buNone/>
              <a:defRPr sz="27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461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8921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38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7842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303" marR="0" lvl="5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6763" marR="0" lvl="6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224" marR="0" lvl="7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5685" marR="0" lvl="8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017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anding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321"/>
          <a:stretch/>
        </p:blipFill>
        <p:spPr>
          <a:xfrm>
            <a:off x="5588000" y="1807202"/>
            <a:ext cx="5080000" cy="50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657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77336" y="609602"/>
            <a:ext cx="14901333" cy="6768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35464"/>
              </a:buClr>
              <a:buNone/>
              <a:defRPr b="0" i="0" u="none" strike="noStrike" cap="none">
                <a:solidFill>
                  <a:srgbClr val="435464"/>
                </a:solidFill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2977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Midd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plain transparent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9319" y="1753223"/>
            <a:ext cx="5563733" cy="55018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15138879" y="8031215"/>
            <a:ext cx="906133" cy="87093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lIns="101577" tIns="50791" rIns="101577" bIns="50791" anchor="ctr" anchorCtr="0">
            <a:noAutofit/>
          </a:bodyPr>
          <a:lstStyle/>
          <a:p>
            <a:pPr algn="ctr" defTabSz="914273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27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77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22058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374195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3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07064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55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7807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0808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44570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17515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5538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07014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8189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076183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1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364924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ullets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77336" y="1896533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7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0228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30520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92415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3183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737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251546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6277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6156885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1455020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251601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25" tIns="45720" rIns="91439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3377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ullets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6" y="609596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600"/>
            </a:lvl2pPr>
            <a:lvl3pPr lvl="2" indent="0" rtl="0">
              <a:spcBef>
                <a:spcPts val="0"/>
              </a:spcBef>
              <a:buFont typeface="Arial"/>
              <a:buNone/>
              <a:defRPr sz="2600"/>
            </a:lvl3pPr>
            <a:lvl4pPr lvl="3" indent="0" rtl="0">
              <a:spcBef>
                <a:spcPts val="0"/>
              </a:spcBef>
              <a:buFont typeface="Arial"/>
              <a:buNone/>
              <a:defRPr sz="2600"/>
            </a:lvl4pPr>
            <a:lvl5pPr lvl="4" indent="0" rtl="0">
              <a:spcBef>
                <a:spcPts val="0"/>
              </a:spcBef>
              <a:buFont typeface="Arial"/>
              <a:buNone/>
              <a:defRPr sz="2600"/>
            </a:lvl5pPr>
            <a:lvl6pPr lvl="5" indent="0" rtl="0">
              <a:spcBef>
                <a:spcPts val="0"/>
              </a:spcBef>
              <a:buFont typeface="Arial"/>
              <a:buNone/>
              <a:defRPr sz="2600"/>
            </a:lvl6pPr>
            <a:lvl7pPr lvl="6" indent="0" rtl="0">
              <a:spcBef>
                <a:spcPts val="0"/>
              </a:spcBef>
              <a:buFont typeface="Arial"/>
              <a:buNone/>
              <a:defRPr sz="2600"/>
            </a:lvl7pPr>
            <a:lvl8pPr lvl="7" indent="0" rtl="0">
              <a:spcBef>
                <a:spcPts val="0"/>
              </a:spcBef>
              <a:buFont typeface="Arial"/>
              <a:buNone/>
              <a:defRPr sz="2600"/>
            </a:lvl8pPr>
            <a:lvl9pPr lvl="8" indent="0" rtl="0">
              <a:spcBef>
                <a:spcPts val="0"/>
              </a:spcBef>
              <a:buFont typeface="Arial"/>
              <a:buNone/>
              <a:defRPr sz="26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77336" y="1969022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3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7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0498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5500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03711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9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76343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351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1153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95965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4596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1076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1802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6504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730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2983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17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954636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15909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50538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905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11392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178909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823000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27366229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0207146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020194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prstGeom prst="rect">
            <a:avLst/>
          </a:prstGeom>
          <a:solidFill>
            <a:schemeClr val="tx2"/>
          </a:solidFill>
        </p:spPr>
        <p:txBody>
          <a:bodyPr lIns="91425" tIns="45720" rIns="91439" bIns="4572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91439" tIns="45720" rIns="91439" bIns="45720"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65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25" tIns="45720" rIns="91439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70188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7"/>
            <a:ext cx="10972800" cy="1337551"/>
          </a:xfrm>
        </p:spPr>
        <p:txBody>
          <a:bodyPr lIns="91439" tIns="91439" rIns="91439" bIns="91439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6"/>
            <a:ext cx="10972800" cy="512897"/>
          </a:xfrm>
        </p:spPr>
        <p:txBody>
          <a:bodyPr lIns="91439" tIns="91439" rIns="91439" bIns="91439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2" indent="0">
              <a:buNone/>
              <a:defRPr sz="2100" b="1"/>
            </a:lvl2pPr>
            <a:lvl3pPr marL="609579" indent="0">
              <a:buNone/>
              <a:defRPr sz="2100" b="1"/>
            </a:lvl3pPr>
            <a:lvl4pPr marL="840287" indent="0">
              <a:buNone/>
              <a:defRPr sz="2100" b="1"/>
            </a:lvl4pPr>
            <a:lvl5pPr marL="1068878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22150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9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352401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49"/>
            <a:ext cx="14422528" cy="729786"/>
          </a:xfrm>
          <a:solidFill>
            <a:schemeClr val="tx2"/>
          </a:solidFill>
        </p:spPr>
        <p:txBody>
          <a:bodyPr lIns="91439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19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56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4" y="4999859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496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49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39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23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56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4" y="4999859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00377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6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48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39" bIns="91439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7" y="3538307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8925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8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4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324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4" y="1348278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8" y="2775888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4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1430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56" cy="3410817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4" y="4999858"/>
            <a:ext cx="14934888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6" y="2775888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4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1358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4" tIns="60956" rIns="121914" bIns="60956" anchor="ctr"/>
          <a:lstStyle/>
          <a:p>
            <a:pPr algn="ctr" defTabSz="1218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9" tIns="121919" rIns="121919" bIns="121919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217601"/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9" tIns="121919" rIns="121919" bIns="121919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217601"/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8" cy="6667827"/>
          </a:xfrm>
        </p:spPr>
        <p:txBody>
          <a:bodyPr lIns="91439" tIns="91439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4" y="1348278"/>
            <a:ext cx="7310968" cy="6662136"/>
          </a:xfrm>
        </p:spPr>
        <p:txBody>
          <a:bodyPr lIns="91439" tIns="91439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9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2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09897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76" y="1806576"/>
            <a:ext cx="5048250" cy="496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14948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19" tIns="121919" rIns="121919" bIns="121919" anchor="ctr"/>
          <a:lstStyle/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25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26"/>
            <a:ext cx="12319001" cy="852712"/>
          </a:xfrm>
        </p:spPr>
        <p:txBody>
          <a:bodyPr lIns="91439" tIns="91439" rIns="91439" bIns="91439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6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5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9" tIns="121919" rIns="121919" bIns="121919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217601"/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5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62581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2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19" tIns="121919" rIns="121919" bIns="121919" anchor="ctr"/>
          <a:lstStyle/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2" y="324725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0"/>
            <a:ext cx="12330113" cy="852712"/>
          </a:xfrm>
        </p:spPr>
        <p:txBody>
          <a:bodyPr lIns="91439" tIns="91439" rIns="91439" bIns="91439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5"/>
            <a:ext cx="12330113" cy="2544287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7761166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4630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943603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92472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theme" Target="../theme/theme1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35.xml"/><Relationship Id="rId17" Type="http://schemas.openxmlformats.org/officeDocument/2006/relationships/theme" Target="../theme/theme1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4.xml"/><Relationship Id="rId10" Type="http://schemas.openxmlformats.org/officeDocument/2006/relationships/theme" Target="../theme/theme1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7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5.xml"/><Relationship Id="rId12" Type="http://schemas.openxmlformats.org/officeDocument/2006/relationships/theme" Target="../theme/theme1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4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69.xml"/><Relationship Id="rId15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171.xml"/><Relationship Id="rId17" Type="http://schemas.openxmlformats.org/officeDocument/2006/relationships/theme" Target="../theme/theme14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5.xml"/><Relationship Id="rId15" Type="http://schemas.openxmlformats.org/officeDocument/2006/relationships/slideLayout" Target="../slideLayouts/slideLayout186.xml"/><Relationship Id="rId16" Type="http://schemas.openxmlformats.org/officeDocument/2006/relationships/theme" Target="../theme/theme15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1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7.xml"/><Relationship Id="rId12" Type="http://schemas.openxmlformats.org/officeDocument/2006/relationships/slideLayout" Target="../slideLayouts/slideLayout198.xml"/><Relationship Id="rId13" Type="http://schemas.openxmlformats.org/officeDocument/2006/relationships/slideLayout" Target="../slideLayouts/slideLayout199.xml"/><Relationship Id="rId14" Type="http://schemas.openxmlformats.org/officeDocument/2006/relationships/slideLayout" Target="../slideLayouts/slideLayout200.xml"/><Relationship Id="rId15" Type="http://schemas.openxmlformats.org/officeDocument/2006/relationships/theme" Target="../theme/theme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91.xml"/><Relationship Id="rId6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3.xml"/><Relationship Id="rId8" Type="http://schemas.openxmlformats.org/officeDocument/2006/relationships/slideLayout" Target="../slideLayouts/slideLayout194.xml"/><Relationship Id="rId9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196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1.xml"/><Relationship Id="rId12" Type="http://schemas.openxmlformats.org/officeDocument/2006/relationships/theme" Target="../theme/theme1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theme" Target="../theme/theme6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2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<Relationship Id="rId15" Type="http://schemas.openxmlformats.org/officeDocument/2006/relationships/theme" Target="../theme/theme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theme" Target="../theme/theme9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72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44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65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78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6" r:id="rId10"/>
    <p:sldLayoutId id="2147484097" r:id="rId11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3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05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70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  <p:sldLayoutId id="2147484145" r:id="rId13"/>
    <p:sldLayoutId id="2147484146" r:id="rId14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7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77336" y="1841632"/>
            <a:ext cx="14901333" cy="57680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662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7" r:id="rId1"/>
    <p:sldLayoutId id="2147483890" r:id="rId2"/>
    <p:sldLayoutId id="2147483891" r:id="rId3"/>
    <p:sldLayoutId id="2147483894" r:id="rId4"/>
    <p:sldLayoutId id="2147483897" r:id="rId5"/>
    <p:sldLayoutId id="214748389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11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2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9" r:id="rId10"/>
    <p:sldLayoutId id="2147483950" r:id="rId11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38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146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7"/>
          </a:xfrm>
          <a:prstGeom prst="rect">
            <a:avLst/>
          </a:prstGeom>
        </p:spPr>
        <p:txBody>
          <a:bodyPr lIns="91439" tIns="91439" rIns="91439" bIns="91439">
            <a:normAutofit fontScale="92500" lnSpcReduction="20000"/>
          </a:bodyPr>
          <a:lstStyle/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7D868C"/>
                </a:solidFill>
                <a:latin typeface="Arial"/>
              </a:rPr>
              <a:t>©2016 Chef Software Inc</a:t>
            </a:r>
            <a:r>
              <a:rPr lang="en-US" sz="2400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lIns="91439" tIns="91439" rIns="91439" bIns="91439">
            <a:normAutofit lnSpcReduction="10000"/>
          </a:bodyPr>
          <a:lstStyle/>
          <a:p>
            <a:pPr algn="ctr"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7F7F7F"/>
                </a:solidFill>
                <a:latin typeface="Arial"/>
              </a:rPr>
              <a:t>3-</a:t>
            </a:r>
            <a:fld id="{F0B79B2F-E1DD-4D43-95B3-EA08C411D807}" type="slidenum">
              <a:rPr lang="en-US" sz="2400" smtClean="0">
                <a:solidFill>
                  <a:srgbClr val="7F7F7F"/>
                </a:solidFill>
                <a:latin typeface="Arial"/>
              </a:rPr>
              <a:pPr algn="ctr" defTabSz="121910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400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82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</p:sldLayoutIdLst>
  <p:transition xmlns:p14="http://schemas.microsoft.com/office/powerpoint/2010/main" spd="med">
    <p:fade/>
  </p:transition>
  <p:hf hdr="0" dt="0"/>
  <p:txStyles>
    <p:titleStyle>
      <a:lvl1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95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391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586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782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2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07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79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77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49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3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3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3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1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1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hands-on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Still have time to play around?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0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Remediate </a:t>
            </a:r>
            <a:r>
              <a:rPr lang="en-US" dirty="0" err="1" smtClean="0"/>
              <a:t>ssh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a cookbook to manage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Verify the Protocol is set appropriately</a:t>
            </a:r>
          </a:p>
          <a:p>
            <a:r>
              <a:rPr lang="en-US" dirty="0" smtClean="0"/>
              <a:t>Apply the recipe to your local machine with </a:t>
            </a:r>
            <a:r>
              <a:rPr lang="en-US" dirty="0" smtClean="0">
                <a:latin typeface="Courier New"/>
                <a:cs typeface="Courier New"/>
              </a:rPr>
              <a:t>chef-client --local</a:t>
            </a:r>
            <a:r>
              <a:rPr lang="en-US" dirty="0" smtClean="0"/>
              <a:t> (if you dare!)</a:t>
            </a:r>
          </a:p>
          <a:p>
            <a:r>
              <a:rPr lang="en-US" dirty="0" smtClean="0"/>
              <a:t>Verify your colleague’s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64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additional CIS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/chef-training/workshops/tree/master/</a:t>
            </a:r>
            <a:r>
              <a:rPr lang="en-US" dirty="0" err="1"/>
              <a:t>InSpec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75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Supermarket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 profiles available on the Supermarket</a:t>
            </a:r>
          </a:p>
          <a:p>
            <a:r>
              <a:rPr lang="en-US" dirty="0" smtClean="0"/>
              <a:t>View information </a:t>
            </a:r>
            <a:r>
              <a:rPr lang="en-US" dirty="0"/>
              <a:t>about the </a:t>
            </a:r>
            <a:r>
              <a:rPr lang="en-US" dirty="0" err="1"/>
              <a:t>dev</a:t>
            </a:r>
            <a:r>
              <a:rPr lang="en-US" dirty="0"/>
              <a:t>-sec/</a:t>
            </a:r>
            <a:r>
              <a:rPr lang="en-US" dirty="0" err="1"/>
              <a:t>ssh</a:t>
            </a:r>
            <a:r>
              <a:rPr lang="en-US" dirty="0"/>
              <a:t>-</a:t>
            </a:r>
            <a:r>
              <a:rPr lang="en-US" dirty="0" smtClean="0"/>
              <a:t>baseline profile</a:t>
            </a:r>
          </a:p>
          <a:p>
            <a:r>
              <a:rPr lang="en-US" dirty="0"/>
              <a:t>Execute the </a:t>
            </a:r>
            <a:r>
              <a:rPr lang="en-US" dirty="0" err="1"/>
              <a:t>dev</a:t>
            </a:r>
            <a:r>
              <a:rPr lang="en-US" dirty="0"/>
              <a:t>-sec/</a:t>
            </a:r>
            <a:r>
              <a:rPr lang="en-US" dirty="0" err="1"/>
              <a:t>ssh</a:t>
            </a:r>
            <a:r>
              <a:rPr lang="en-US" dirty="0"/>
              <a:t>-</a:t>
            </a:r>
            <a:r>
              <a:rPr lang="en-US" dirty="0" smtClean="0"/>
              <a:t>baseline profile from the Supermarket</a:t>
            </a:r>
          </a:p>
          <a:p>
            <a:r>
              <a:rPr lang="en-US" dirty="0" smtClean="0"/>
              <a:t>Write a cookbook to remediate failing </a:t>
            </a:r>
            <a:r>
              <a:rPr lang="en-US" dirty="0"/>
              <a:t>controls from </a:t>
            </a:r>
            <a:r>
              <a:rPr lang="en-US" dirty="0" err="1"/>
              <a:t>dev</a:t>
            </a:r>
            <a:r>
              <a:rPr lang="en-US" dirty="0"/>
              <a:t>-sec/</a:t>
            </a:r>
            <a:r>
              <a:rPr lang="en-US" dirty="0" err="1"/>
              <a:t>ssh</a:t>
            </a:r>
            <a:r>
              <a:rPr lang="en-US" dirty="0"/>
              <a:t>-baseline</a:t>
            </a:r>
          </a:p>
        </p:txBody>
      </p:sp>
    </p:spTree>
    <p:extLst>
      <p:ext uri="{BB962C8B-B14F-4D97-AF65-F5344CB8AC3E}">
        <p14:creationId xmlns:p14="http://schemas.microsoft.com/office/powerpoint/2010/main" val="27427798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 unit testing to our apache cookbook</a:t>
            </a:r>
          </a:p>
          <a:p>
            <a:r>
              <a:rPr lang="en-US" dirty="0" smtClean="0"/>
              <a:t>Create a cookbook to remediate the failing </a:t>
            </a:r>
            <a:r>
              <a:rPr lang="en-US" dirty="0" err="1" smtClean="0"/>
              <a:t>ssh</a:t>
            </a:r>
            <a:r>
              <a:rPr lang="en-US" dirty="0" smtClean="0"/>
              <a:t> controls; include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411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10.xml><?xml version="1.0" encoding="utf-8"?>
<a:theme xmlns:a="http://schemas.openxmlformats.org/drawingml/2006/main" name="4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11.xml><?xml version="1.0" encoding="utf-8"?>
<a:theme xmlns:a="http://schemas.openxmlformats.org/drawingml/2006/main" name="5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12.xml><?xml version="1.0" encoding="utf-8"?>
<a:theme xmlns:a="http://schemas.openxmlformats.org/drawingml/2006/main" name="4_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13.xml><?xml version="1.0" encoding="utf-8"?>
<a:theme xmlns:a="http://schemas.openxmlformats.org/drawingml/2006/main" name="5_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14.xml><?xml version="1.0" encoding="utf-8"?>
<a:theme xmlns:a="http://schemas.openxmlformats.org/drawingml/2006/main" name="6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15.xml><?xml version="1.0" encoding="utf-8"?>
<a:theme xmlns:a="http://schemas.openxmlformats.org/drawingml/2006/main" name="7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16.xml><?xml version="1.0" encoding="utf-8"?>
<a:theme xmlns:a="http://schemas.openxmlformats.org/drawingml/2006/main" name="8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17.xml><?xml version="1.0" encoding="utf-8"?>
<a:theme xmlns:a="http://schemas.openxmlformats.org/drawingml/2006/main" name="6_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2_Chef template 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5.xml><?xml version="1.0" encoding="utf-8"?>
<a:theme xmlns:a="http://schemas.openxmlformats.org/drawingml/2006/main" name="1_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6.xml><?xml version="1.0" encoding="utf-8"?>
<a:theme xmlns:a="http://schemas.openxmlformats.org/drawingml/2006/main" name="2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7.xml><?xml version="1.0" encoding="utf-8"?>
<a:theme xmlns:a="http://schemas.openxmlformats.org/drawingml/2006/main" name="2_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8.xml><?xml version="1.0" encoding="utf-8"?>
<a:theme xmlns:a="http://schemas.openxmlformats.org/drawingml/2006/main" name="3_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9.xml><?xml version="1.0" encoding="utf-8"?>
<a:theme xmlns:a="http://schemas.openxmlformats.org/drawingml/2006/main" name="3_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1915</TotalTime>
  <Words>142</Words>
  <Application>Microsoft Macintosh PowerPoint</Application>
  <PresentationFormat>Custom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17</vt:i4>
      </vt:variant>
      <vt:variant>
        <vt:lpstr>Slide Titles</vt:lpstr>
      </vt:variant>
      <vt:variant>
        <vt:i4>5</vt:i4>
      </vt:variant>
    </vt:vector>
  </HeadingPairs>
  <TitlesOfParts>
    <vt:vector size="22" baseType="lpstr">
      <vt:lpstr>Base</vt:lpstr>
      <vt:lpstr>Interaction</vt:lpstr>
      <vt:lpstr>2_Chef template 2017</vt:lpstr>
      <vt:lpstr>1_Base</vt:lpstr>
      <vt:lpstr>1_Interaction</vt:lpstr>
      <vt:lpstr>2_Base</vt:lpstr>
      <vt:lpstr>2_Interaction</vt:lpstr>
      <vt:lpstr>3_Base</vt:lpstr>
      <vt:lpstr>3_Interaction</vt:lpstr>
      <vt:lpstr>4_Base</vt:lpstr>
      <vt:lpstr>5_Base</vt:lpstr>
      <vt:lpstr>4_Interaction</vt:lpstr>
      <vt:lpstr>5_Interaction</vt:lpstr>
      <vt:lpstr>6_Base</vt:lpstr>
      <vt:lpstr>7_Base</vt:lpstr>
      <vt:lpstr>8_Base</vt:lpstr>
      <vt:lpstr>6_Interaction</vt:lpstr>
      <vt:lpstr>More hands-on Exercises</vt:lpstr>
      <vt:lpstr>Remediate ssh Protocol</vt:lpstr>
      <vt:lpstr>Build additional CIS controls</vt:lpstr>
      <vt:lpstr>Supermarket Profiles</vt:lpstr>
      <vt:lpstr>Unit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275</cp:revision>
  <cp:lastPrinted>2017-01-25T22:54:33Z</cp:lastPrinted>
  <dcterms:created xsi:type="dcterms:W3CDTF">2015-11-10T15:58:30Z</dcterms:created>
  <dcterms:modified xsi:type="dcterms:W3CDTF">2017-01-26T17:58:33Z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