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</p:sldMasterIdLst>
  <p:notesMasterIdLst>
    <p:notesMasterId r:id="rId20"/>
  </p:notesMasterIdLst>
  <p:sldIdLst>
    <p:sldId id="289" r:id="rId4"/>
    <p:sldId id="274" r:id="rId5"/>
    <p:sldId id="28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89"/>
            <p14:sldId id="274"/>
            <p14:sldId id="28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36" y="-74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5B05-2543-AE48-B1B2-BBCFB868FD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CA42E-DEAB-9A42-8E96-6BB697BA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Update the slack</a:t>
            </a:r>
            <a:r>
              <a:rPr lang="en-US" baseline="0" dirty="0" smtClean="0"/>
              <a:t> channel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CA42E-DEAB-9A42-8E96-6BB697BA3B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sleep is to give everyone else enough time to touch a file.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is to ensure there is only one student per machine.</a:t>
            </a:r>
          </a:p>
          <a:p>
            <a:r>
              <a:rPr lang="en-US" baseline="0" dirty="0" smtClean="0"/>
              <a:t>If multiple names appear, distribute new IP addresses so that each student only has one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E55D1-88AC-2A42-9CF2-C33E2ED8145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5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Definitive tooling for local development of Chef code: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inexpensive testing tools: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Critic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 Style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ChefSpec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Deeper integration testing: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Kitchen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speed Infrastructure as Code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559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smtClean="0"/>
              <a:t> Update the slack</a:t>
            </a:r>
            <a:r>
              <a:rPr lang="en-US" baseline="0" smtClean="0"/>
              <a:t> channel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CA42E-DEAB-9A42-8E96-6BB697BA3B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6" Type="http://schemas.openxmlformats.org/officeDocument/2006/relationships/image" Target="../media/image1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  <p:sldLayoutId id="2147483982" r:id="rId9"/>
    <p:sldLayoutId id="214748398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63" r:id="rId8"/>
    <p:sldLayoutId id="2147483981" r:id="rId9"/>
    <p:sldLayoutId id="2147483964" r:id="rId10"/>
    <p:sldLayoutId id="2147483965" r:id="rId11"/>
    <p:sldLayoutId id="2147483966" r:id="rId12"/>
    <p:sldLayoutId id="2147483967" r:id="rId13"/>
    <p:sldLayoutId id="214748396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Compliance Automation with </a:t>
            </a:r>
            <a:r>
              <a:rPr lang="en-US" dirty="0" err="1" smtClean="0"/>
              <a:t>InSpec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Nathen Harvey - @</a:t>
            </a:r>
            <a:r>
              <a:rPr lang="en-US" dirty="0" err="1" smtClean="0"/>
              <a:t>nathenharvey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your home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firstname-lastname</a:t>
            </a:r>
            <a:r>
              <a:rPr lang="en-US" dirty="0"/>
              <a:t>  cookbooks       </a:t>
            </a:r>
            <a:r>
              <a:rPr lang="en-US" dirty="0" err="1"/>
              <a:t>Berksfile</a:t>
            </a:r>
            <a:r>
              <a:rPr lang="en-US" dirty="0"/>
              <a:t>    profiles</a:t>
            </a:r>
          </a:p>
          <a:p>
            <a:r>
              <a:rPr lang="en-US" dirty="0"/>
              <a:t>nodes               </a:t>
            </a:r>
            <a:r>
              <a:rPr lang="en-US" dirty="0" err="1"/>
              <a:t>Berksfile.lock</a:t>
            </a:r>
            <a:r>
              <a:rPr lang="en-US" dirty="0"/>
              <a:t>  </a:t>
            </a:r>
            <a:r>
              <a:rPr lang="en-US" dirty="0" err="1"/>
              <a:t>config.json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sleep 60 &amp;&amp; </a:t>
            </a:r>
            <a:r>
              <a:rPr lang="en-US" dirty="0" err="1" smtClean="0"/>
              <a:t>ls</a:t>
            </a:r>
            <a:r>
              <a:rPr lang="en-US" dirty="0" smtClean="0"/>
              <a:t> -t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/bin/</a:t>
            </a:r>
            <a:r>
              <a:rPr lang="en-US" dirty="0" err="1"/>
              <a:t>inspec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inspec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1.11.0</a:t>
            </a:r>
          </a:p>
          <a:p>
            <a:endParaRPr lang="en-US" dirty="0"/>
          </a:p>
          <a:p>
            <a:r>
              <a:rPr lang="en-US" dirty="0"/>
              <a:t>Your version of </a:t>
            </a:r>
            <a:r>
              <a:rPr lang="en-US" dirty="0" err="1"/>
              <a:t>InSpec</a:t>
            </a:r>
            <a:r>
              <a:rPr lang="en-US" dirty="0"/>
              <a:t> is out of date! The latest version is 1.15.0.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/bin/chef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Chef Development Kit Version: 1.2.22</a:t>
            </a:r>
          </a:p>
          <a:p>
            <a:r>
              <a:rPr lang="en-US" dirty="0"/>
              <a:t>chef-client version: 12.18.31</a:t>
            </a:r>
          </a:p>
          <a:p>
            <a:r>
              <a:rPr lang="en-US" dirty="0"/>
              <a:t>delivery version: master (0b746cafed65a9ea1a79de3cc546e7922de9187c)</a:t>
            </a:r>
          </a:p>
          <a:p>
            <a:r>
              <a:rPr lang="en-US" dirty="0"/>
              <a:t>berks version: 2017-03-02T09:46:48.762338 20503] 2017-03-02T09:46:48.762505 20503] 2017-03-02T09:46:48.762618 20503] 2017-03-02T09:46:48.762722 20503] 2017-03-02T09:46:48.791141 20503] 2017-03-02T09:46:48.791248 20503] 5.6.0</a:t>
            </a:r>
          </a:p>
          <a:p>
            <a:r>
              <a:rPr lang="en-US" dirty="0"/>
              <a:t>kitchen version: 1.15.0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chef --version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470921" y="402596"/>
            <a:ext cx="13411199" cy="664800"/>
          </a:xfrm>
          <a:prstGeom prst="rect">
            <a:avLst/>
          </a:prstGeom>
          <a:noFill/>
          <a:ln>
            <a:noFill/>
          </a:ln>
        </p:spPr>
        <p:txBody>
          <a:bodyPr vert="horz" lIns="109720" tIns="109720" rIns="109720" bIns="109720" rtlCol="0" anchor="t" anchorCtr="0">
            <a:noAutofit/>
          </a:bodyPr>
          <a:lstStyle/>
          <a:p>
            <a:pPr>
              <a:buSzPct val="25000"/>
            </a:pPr>
            <a:r>
              <a:rPr lang="en"/>
              <a:t>Chef DK - The Chef Development Kit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x="582022" y="3032622"/>
            <a:ext cx="4218719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against Chef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Extend with rules to enforce organizational Chef development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Enforce compliance &amp; security practices </a:t>
            </a:r>
          </a:p>
        </p:txBody>
      </p:sp>
      <p:sp>
        <p:nvSpPr>
          <p:cNvPr id="946" name="Shape 946"/>
          <p:cNvSpPr/>
          <p:nvPr/>
        </p:nvSpPr>
        <p:spPr>
          <a:xfrm>
            <a:off x="582022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Foodcritic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Test Your “Chef Style”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5173403" y="3032622"/>
            <a:ext cx="4326240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against Ruby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Identify potential Ruby errors</a:t>
            </a:r>
          </a:p>
          <a:p>
            <a:pPr marL="1463004" lvl="1" indent="-447029">
              <a:buClr>
                <a:srgbClr val="7D868C"/>
              </a:buClr>
              <a:buSzPct val="25000"/>
            </a:pPr>
            <a:r>
              <a:rPr lang="en" sz="13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Unclosed strings, etc.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Identify style/convention that helps write better code</a:t>
            </a:r>
          </a:p>
          <a:p>
            <a:pPr marL="1463004" lvl="1" indent="-447029">
              <a:buClr>
                <a:srgbClr val="7D868C"/>
              </a:buClr>
              <a:buSzPct val="25000"/>
            </a:pPr>
            <a:r>
              <a:rPr lang="en" sz="13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Single quotes vs. double quotes</a:t>
            </a:r>
          </a:p>
        </p:txBody>
      </p:sp>
      <p:sp>
        <p:nvSpPr>
          <p:cNvPr id="948" name="Shape 948"/>
          <p:cNvSpPr/>
          <p:nvPr/>
        </p:nvSpPr>
        <p:spPr>
          <a:xfrm>
            <a:off x="5173371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CookStyle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Validate your Ruby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9889773" y="3032621"/>
            <a:ext cx="4218719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will run 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Testing for more Chef advanced use cases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Useful for regression testing </a:t>
            </a: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sz="1400">
              <a:solidFill>
                <a:srgbClr val="7D86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9889755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ChefSpec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Simulate Chef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582022" y="6330536"/>
            <a:ext cx="6191999" cy="1335839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Executes your Chef code on an instance or container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Integrates with Cloud and Virtualization providers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locally before sharing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Speed development of Chef Cookbooks</a:t>
            </a:r>
          </a:p>
        </p:txBody>
      </p:sp>
      <p:sp>
        <p:nvSpPr>
          <p:cNvPr id="952" name="Shape 952"/>
          <p:cNvSpPr/>
          <p:nvPr/>
        </p:nvSpPr>
        <p:spPr>
          <a:xfrm>
            <a:off x="582022" y="5554814"/>
            <a:ext cx="6191999" cy="40992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Test Kitchen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Let’s do this (almost) for real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6921820" y="6335656"/>
            <a:ext cx="7098719" cy="1335839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Assert the intention of your Chef code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Verify on live systems that your Chef code produced the correct result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Confirm your Chef code didn’t not produce compliance drift</a:t>
            </a:r>
          </a:p>
        </p:txBody>
      </p:sp>
      <p:sp>
        <p:nvSpPr>
          <p:cNvPr id="954" name="Shape 954"/>
          <p:cNvSpPr/>
          <p:nvPr/>
        </p:nvSpPr>
        <p:spPr>
          <a:xfrm>
            <a:off x="6921772" y="5554814"/>
            <a:ext cx="7098719" cy="40992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InSpec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Verify automation results &amp; ensure compliance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352120" y="5117891"/>
            <a:ext cx="138979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/>
          <p:nvPr/>
        </p:nvCxnSpPr>
        <p:spPr>
          <a:xfrm>
            <a:off x="4973160" y="2256921"/>
            <a:ext cx="0" cy="26222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>
            <a:off x="9699920" y="2256921"/>
            <a:ext cx="0" cy="26222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>
            <a:off x="6148180" y="5554810"/>
            <a:ext cx="0" cy="2272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Shape 959"/>
          <p:cNvSpPr txBox="1"/>
          <p:nvPr/>
        </p:nvSpPr>
        <p:spPr>
          <a:xfrm>
            <a:off x="609600" y="1869712"/>
            <a:ext cx="2996640" cy="29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13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FAST INEXPENSIVE TESTING</a:t>
            </a:r>
          </a:p>
        </p:txBody>
      </p:sp>
      <p:sp>
        <p:nvSpPr>
          <p:cNvPr id="960" name="Shape 960"/>
          <p:cNvSpPr txBox="1"/>
          <p:nvPr/>
        </p:nvSpPr>
        <p:spPr>
          <a:xfrm>
            <a:off x="609600" y="5179106"/>
            <a:ext cx="2996640" cy="29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13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DEEP INTEGRATION TESTING</a:t>
            </a:r>
          </a:p>
        </p:txBody>
      </p:sp>
      <p:sp>
        <p:nvSpPr>
          <p:cNvPr id="961" name="Shape 961"/>
          <p:cNvSpPr txBox="1">
            <a:spLocks noGrp="1"/>
          </p:cNvSpPr>
          <p:nvPr>
            <p:ph type="body" idx="4294967295"/>
          </p:nvPr>
        </p:nvSpPr>
        <p:spPr>
          <a:xfrm>
            <a:off x="609602" y="1247042"/>
            <a:ext cx="13411199" cy="4430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" sz="2200">
                <a:solidFill>
                  <a:schemeClr val="accent3"/>
                </a:solidFill>
              </a:rPr>
              <a:t>Definitive tooling for local development of Chef code &amp; Infrastructure as Code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013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Slack Team &amp; Channel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http://community-</a:t>
            </a:r>
            <a:r>
              <a:rPr lang="en-US" dirty="0" err="1" smtClean="0"/>
              <a:t>slack.chef.io</a:t>
            </a:r>
            <a:endParaRPr lang="en-US" dirty="0" smtClean="0"/>
          </a:p>
          <a:p>
            <a:r>
              <a:rPr lang="en-US" dirty="0"/>
              <a:t>#CHANNEL-NAME</a:t>
            </a:r>
            <a:endParaRPr lang="en-US" dirty="0"/>
          </a:p>
        </p:txBody>
      </p:sp>
      <p:pic>
        <p:nvPicPr>
          <p:cNvPr id="7" name="Shape 107"/>
          <p:cNvPicPr preferRelativeResize="0">
            <a:picLocks noGrp="1"/>
          </p:cNvPicPr>
          <p:nvPr>
            <p:ph type="media" sz="quarter" idx="11"/>
          </p:nvPr>
        </p:nvPicPr>
        <p:blipFill rotWithShape="1">
          <a:blip r:embed="rId3">
            <a:alphaModFix/>
          </a:blip>
          <a:srcRect t="3352" b="3352"/>
          <a:stretch/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#CHANNEL-NAME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71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Slack Team &amp; Channel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http://community-</a:t>
            </a:r>
            <a:r>
              <a:rPr lang="en-US" dirty="0" err="1" smtClean="0"/>
              <a:t>slack.chef.io</a:t>
            </a:r>
            <a:endParaRPr lang="en-US" dirty="0" smtClean="0"/>
          </a:p>
          <a:p>
            <a:r>
              <a:rPr lang="en-US" dirty="0" smtClean="0"/>
              <a:t>#CHANNEL-NAME</a:t>
            </a:r>
            <a:endParaRPr lang="en-US" dirty="0"/>
          </a:p>
        </p:txBody>
      </p:sp>
      <p:pic>
        <p:nvPicPr>
          <p:cNvPr id="7" name="Shape 107"/>
          <p:cNvPicPr preferRelativeResize="0">
            <a:picLocks noGrp="1"/>
          </p:cNvPicPr>
          <p:nvPr>
            <p:ph type="media" sz="quarter" idx="11"/>
          </p:nvPr>
        </p:nvPicPr>
        <p:blipFill rotWithShape="1">
          <a:blip r:embed="rId3">
            <a:alphaModFix/>
          </a:blip>
          <a:srcRect t="3352" b="3352"/>
          <a:stretch/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#CHANNEL-NAME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025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IP 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</a:p>
          <a:p>
            <a:r>
              <a:rPr lang="en-US" dirty="0"/>
              <a:t>Warning: Permanently added '52.54.113.210' (ECDSA) to the list of known hosts.</a:t>
            </a:r>
          </a:p>
          <a:p>
            <a:r>
              <a:rPr lang="en-US" dirty="0"/>
              <a:t>chef@52.54.113.210's password: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7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</a:p>
          <a:p>
            <a:r>
              <a:rPr lang="en-US" dirty="0"/>
              <a:t>Warning: Permanently added '52.54.113.210' (ECDSA) to the list of known hosts.</a:t>
            </a:r>
          </a:p>
          <a:p>
            <a:r>
              <a:rPr lang="en-US" dirty="0"/>
              <a:t>chef@52.54.113.210's password</a:t>
            </a:r>
            <a:r>
              <a:rPr lang="en-US" dirty="0" smtClean="0"/>
              <a:t>: chef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a file with your name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en-US" dirty="0" err="1" smtClean="0"/>
              <a:t>firstname-lastname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221</TotalTime>
  <Words>744</Words>
  <Application>Microsoft Macintosh PowerPoint</Application>
  <PresentationFormat>Custom</PresentationFormat>
  <Paragraphs>110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chef2016full</vt:lpstr>
      <vt:lpstr>1_Chef2015v2</vt:lpstr>
      <vt:lpstr>2_Chef2015v2</vt:lpstr>
      <vt:lpstr>Compliance Automation with InSpec</vt:lpstr>
      <vt:lpstr>Learning Lab</vt:lpstr>
      <vt:lpstr>Join Slack Team &amp; Channel</vt:lpstr>
      <vt:lpstr>Find your IP Address</vt:lpstr>
      <vt:lpstr>Login to remote workstation</vt:lpstr>
      <vt:lpstr>Login to remote workstation</vt:lpstr>
      <vt:lpstr>Login to remote workstation</vt:lpstr>
      <vt:lpstr>Login to remote workstation</vt:lpstr>
      <vt:lpstr>Touch a file with your name</vt:lpstr>
      <vt:lpstr>List your home directory</vt:lpstr>
      <vt:lpstr>Verify the installation</vt:lpstr>
      <vt:lpstr>Verify the installation</vt:lpstr>
      <vt:lpstr>Verify the installation</vt:lpstr>
      <vt:lpstr>Verify the installation</vt:lpstr>
      <vt:lpstr>Chef DK - The Chef Development Kit</vt:lpstr>
      <vt:lpstr>Join Slack Team &amp; Channel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30</cp:revision>
  <dcterms:created xsi:type="dcterms:W3CDTF">2015-04-20T20:56:17Z</dcterms:created>
  <dcterms:modified xsi:type="dcterms:W3CDTF">2017-03-21T04:41:52Z</dcterms:modified>
</cp:coreProperties>
</file>