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9" r:id="rId5"/>
    <p:sldMasterId id="2147484168" r:id="rId6"/>
    <p:sldMasterId id="2147484184" r:id="rId7"/>
  </p:sldMasterIdLst>
  <p:notesMasterIdLst>
    <p:notesMasterId r:id="rId15"/>
  </p:notesMasterIdLst>
  <p:handoutMasterIdLst>
    <p:handoutMasterId r:id="rId16"/>
  </p:handoutMasterIdLst>
  <p:sldIdLst>
    <p:sldId id="401" r:id="rId8"/>
    <p:sldId id="407" r:id="rId9"/>
    <p:sldId id="408" r:id="rId10"/>
    <p:sldId id="404" r:id="rId11"/>
    <p:sldId id="403" r:id="rId12"/>
    <p:sldId id="406" r:id="rId13"/>
    <p:sldId id="405" r:id="rId14"/>
  </p:sldIdLst>
  <p:sldSz cx="16256000" cy="9144000"/>
  <p:notesSz cx="6858000" cy="9144000"/>
  <p:defaultTextStyle>
    <a:defPPr>
      <a:defRPr lang="en-US"/>
    </a:defPPr>
    <a:lvl1pPr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7899" indent="-150784"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387" indent="-303157"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6875" indent="-455530"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361" indent="-607899"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5578" algn="l" defTabSz="457117" rtl="0" eaLnBrk="1" latinLnBrk="0" hangingPunct="1"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2696" algn="l" defTabSz="457117" rtl="0" eaLnBrk="1" latinLnBrk="0" hangingPunct="1"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199808" algn="l" defTabSz="457117" rtl="0" eaLnBrk="1" latinLnBrk="0" hangingPunct="1"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6923" algn="l" defTabSz="457117" rtl="0" eaLnBrk="1" latinLnBrk="0" hangingPunct="1"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 Paroff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3" autoAdjust="0"/>
    <p:restoredTop sz="93503" autoAdjust="0"/>
  </p:normalViewPr>
  <p:slideViewPr>
    <p:cSldViewPr snapToGrid="0">
      <p:cViewPr varScale="1">
        <p:scale>
          <a:sx n="60" d="100"/>
          <a:sy n="60" d="100"/>
        </p:scale>
        <p:origin x="-104" y="-712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1871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3/20/17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3/20/17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387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23" indent="-139671" algn="l" defTabSz="1217387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481" indent="-152371" algn="l" defTabSz="1217387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819" indent="-195225" algn="l" defTabSz="1217387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000" indent="-152371" algn="l" defTabSz="1217387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238" algn="l" defTabSz="12188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686" algn="l" defTabSz="12188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133" algn="l" defTabSz="12188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581" algn="l" defTabSz="12188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576952" y="6930801"/>
            <a:ext cx="10972800" cy="1337550"/>
          </a:xfrm>
        </p:spPr>
        <p:txBody>
          <a:bodyPr wrap="square" lIns="91415" tIns="91415" rIns="91415" bIns="91415" anchor="ctr" anchorCtr="0">
            <a:noAutofit/>
          </a:bodyPr>
          <a:lstStyle>
            <a:lvl1pPr algn="ctr">
              <a:lnSpc>
                <a:spcPct val="90000"/>
              </a:lnSpc>
              <a:defRPr sz="48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576952" y="7885615"/>
            <a:ext cx="10972800" cy="560788"/>
          </a:xfrm>
        </p:spPr>
        <p:txBody>
          <a:bodyPr wrap="square" lIns="91415" tIns="91415" rIns="91415" bIns="91415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700" baseline="0">
                <a:solidFill>
                  <a:srgbClr val="435464"/>
                </a:solidFill>
              </a:defRPr>
            </a:lvl1pPr>
            <a:lvl2pPr marL="609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plain transparent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845" y="829374"/>
            <a:ext cx="5563813" cy="550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77334" y="1856206"/>
            <a:ext cx="14898624" cy="5345953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77334" y="1856206"/>
            <a:ext cx="14898624" cy="5345953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2951292" y="609602"/>
            <a:ext cx="2624667" cy="1806222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1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77336" y="1855614"/>
            <a:ext cx="14897806" cy="5346348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4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77336" y="1855614"/>
            <a:ext cx="14897806" cy="5346348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2951292" y="609602"/>
            <a:ext cx="2624667" cy="1806222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5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77334" y="1856206"/>
            <a:ext cx="14898624" cy="534595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08931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609401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4003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68565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967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121107" y="2315963"/>
            <a:ext cx="14454853" cy="5580480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91437" tIns="45720" rIns="91437" bIns="45720">
            <a:noAutofit/>
          </a:bodyPr>
          <a:lstStyle>
            <a:lvl1pPr marL="0" marR="0" indent="0" algn="l" defTabSz="12190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2190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569180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121107" y="1458949"/>
            <a:ext cx="14454853" cy="746783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1595" tIns="50795" rIns="101595" bIns="50795" numCol="1" rtlCol="0" anchor="ctr" anchorCtr="0" compatLnSpc="1">
            <a:prstTxWarp prst="textNoShape">
              <a:avLst/>
            </a:prstTxWarp>
          </a:bodyPr>
          <a:lstStyle/>
          <a:p>
            <a:pPr algn="l" defTabSz="1015635"/>
            <a:r>
              <a:rPr lang="en-US" sz="2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531056" y="1569862"/>
            <a:ext cx="13931194" cy="537987"/>
          </a:xfrm>
        </p:spPr>
        <p:txBody>
          <a:bodyPr anchor="ctr" anchorCtr="0"/>
          <a:lstStyle>
            <a:lvl1pPr marL="0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1pPr>
            <a:lvl2pPr marL="308932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2pPr>
            <a:lvl3pPr marL="609399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3pPr>
            <a:lvl4pPr marL="840042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4pPr>
            <a:lvl5pPr marL="1068565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121107" y="2315963"/>
            <a:ext cx="14454853" cy="5580480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91437" tIns="45720" rIns="91437" bIns="45720">
            <a:noAutofit/>
          </a:bodyPr>
          <a:lstStyle>
            <a:lvl1pPr marL="0" marR="0" indent="0" algn="l" defTabSz="12190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2190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569180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121104" y="1458949"/>
            <a:ext cx="11624618" cy="746783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1595" tIns="50795" rIns="101595" bIns="50795" numCol="1" rtlCol="0" anchor="ctr" anchorCtr="0" compatLnSpc="1">
            <a:prstTxWarp prst="textNoShape">
              <a:avLst/>
            </a:prstTxWarp>
          </a:bodyPr>
          <a:lstStyle/>
          <a:p>
            <a:pPr algn="l" defTabSz="1015635"/>
            <a:r>
              <a:rPr lang="en-US" sz="2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531056" y="1569862"/>
            <a:ext cx="13931194" cy="537987"/>
          </a:xfrm>
        </p:spPr>
        <p:txBody>
          <a:bodyPr anchor="ctr" anchorCtr="0"/>
          <a:lstStyle>
            <a:lvl1pPr marL="0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1pPr>
            <a:lvl2pPr marL="308932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2pPr>
            <a:lvl3pPr marL="609399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3pPr>
            <a:lvl4pPr marL="840042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4pPr>
            <a:lvl5pPr marL="1068565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7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2951292" y="609602"/>
            <a:ext cx="2624667" cy="1806222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4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ine command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121107" y="3395745"/>
            <a:ext cx="14454853" cy="4500698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91437" tIns="45720" rIns="91437" bIns="45720">
            <a:noAutofit/>
          </a:bodyPr>
          <a:lstStyle>
            <a:lvl1pPr marL="0" marR="0" indent="0" algn="l" defTabSz="12190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2190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569180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121104" y="1458948"/>
            <a:ext cx="11624618" cy="1817231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1595" tIns="50795" rIns="101595" bIns="50795" numCol="1" rtlCol="0" anchor="t" anchorCtr="0" compatLnSpc="1">
            <a:prstTxWarp prst="textNoShape">
              <a:avLst/>
            </a:prstTxWarp>
          </a:bodyPr>
          <a:lstStyle/>
          <a:p>
            <a:pPr algn="l" defTabSz="1015635"/>
            <a:r>
              <a:rPr lang="en-US" sz="2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531059" y="1458948"/>
            <a:ext cx="11214667" cy="1817231"/>
          </a:xfrm>
        </p:spPr>
        <p:txBody>
          <a:bodyPr anchor="t" anchorCtr="0"/>
          <a:lstStyle>
            <a:lvl1pPr marL="0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1pPr>
            <a:lvl2pPr marL="308932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2pPr>
            <a:lvl3pPr marL="609399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3pPr>
            <a:lvl4pPr marL="840042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4pPr>
            <a:lvl5pPr marL="1068565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7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2951292" y="609602"/>
            <a:ext cx="2624667" cy="1806222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677334" y="4065330"/>
            <a:ext cx="14898624" cy="3831113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91437" tIns="45720" rIns="91437" bIns="45720">
            <a:noAutofit/>
          </a:bodyPr>
          <a:lstStyle>
            <a:lvl1pPr marL="0" marR="0" indent="0" algn="l" defTabSz="12190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2190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77334" y="1856204"/>
            <a:ext cx="14898624" cy="2041729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2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3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77334" y="1856204"/>
            <a:ext cx="14898624" cy="5345953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4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5138879" y="8031216"/>
            <a:ext cx="905893" cy="871064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1595" tIns="50795" rIns="101595" bIns="50795" numCol="1" rtlCol="0" anchor="ctr" anchorCtr="0" compatLnSpc="1">
            <a:prstTxWarp prst="textNoShape">
              <a:avLst/>
            </a:prstTxWarp>
          </a:bodyPr>
          <a:lstStyle/>
          <a:p>
            <a:pPr algn="ctr" defTabSz="1015635"/>
            <a:r>
              <a:rPr lang="en-US" sz="27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 descr="Habitat_Regular_Ch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277" y="1370390"/>
            <a:ext cx="11730044" cy="5183682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69322" y="8031216"/>
            <a:ext cx="1579171" cy="871064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1595" tIns="50795" rIns="101595" bIns="50795" numCol="1" rtlCol="0" anchor="ctr" anchorCtr="0" compatLnSpc="1">
            <a:prstTxWarp prst="textNoShape">
              <a:avLst/>
            </a:prstTxWarp>
          </a:bodyPr>
          <a:lstStyle/>
          <a:p>
            <a:pPr algn="ctr" defTabSz="1015635"/>
            <a:r>
              <a:rPr lang="en-US" sz="27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159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43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644153" y="2496328"/>
            <a:ext cx="10972800" cy="1337550"/>
          </a:xfrm>
        </p:spPr>
        <p:txBody>
          <a:bodyPr wrap="square" lIns="91415" tIns="91415" rIns="91415" bIns="91415" anchor="ctr" anchorCtr="0">
            <a:noAutofit/>
          </a:bodyPr>
          <a:lstStyle>
            <a:lvl1pPr algn="ctr">
              <a:lnSpc>
                <a:spcPct val="90000"/>
              </a:lnSpc>
              <a:defRPr sz="48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644153" y="3451145"/>
            <a:ext cx="10972800" cy="560788"/>
          </a:xfrm>
        </p:spPr>
        <p:txBody>
          <a:bodyPr wrap="square" lIns="91415" tIns="91415" rIns="91415" bIns="91415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700">
                <a:solidFill>
                  <a:srgbClr val="435464"/>
                </a:solidFill>
              </a:defRPr>
            </a:lvl1pPr>
            <a:lvl2pPr marL="609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9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644153" y="2496328"/>
            <a:ext cx="10972800" cy="1337550"/>
          </a:xfrm>
        </p:spPr>
        <p:txBody>
          <a:bodyPr wrap="square" lIns="91415" tIns="91415" rIns="91415" bIns="91415" anchor="ctr" anchorCtr="0">
            <a:noAutofit/>
          </a:bodyPr>
          <a:lstStyle>
            <a:lvl1pPr algn="ctr">
              <a:lnSpc>
                <a:spcPct val="90000"/>
              </a:lnSpc>
              <a:defRPr sz="48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644153" y="3451145"/>
            <a:ext cx="10972800" cy="560788"/>
          </a:xfrm>
        </p:spPr>
        <p:txBody>
          <a:bodyPr wrap="square" lIns="91415" tIns="91415" rIns="91415" bIns="91415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700">
                <a:solidFill>
                  <a:srgbClr val="435464"/>
                </a:solidFill>
              </a:defRPr>
            </a:lvl1pPr>
            <a:lvl2pPr marL="609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89" y="1970554"/>
            <a:ext cx="10853664" cy="300165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576952" y="6930804"/>
            <a:ext cx="10972800" cy="1337550"/>
          </a:xfrm>
        </p:spPr>
        <p:txBody>
          <a:bodyPr wrap="square" lIns="91415" tIns="91415" rIns="91415" bIns="91415" anchor="ctr" anchorCtr="0">
            <a:noAutofit/>
          </a:bodyPr>
          <a:lstStyle>
            <a:lvl1pPr algn="ctr">
              <a:lnSpc>
                <a:spcPct val="90000"/>
              </a:lnSpc>
              <a:defRPr sz="48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576952" y="7885617"/>
            <a:ext cx="10972800" cy="560788"/>
          </a:xfrm>
        </p:spPr>
        <p:txBody>
          <a:bodyPr wrap="square" lIns="91415" tIns="91415" rIns="91415" bIns="91415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700" baseline="0">
                <a:solidFill>
                  <a:srgbClr val="435464"/>
                </a:solidFill>
              </a:defRPr>
            </a:lvl1pPr>
            <a:lvl2pPr marL="609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69322" y="8031216"/>
            <a:ext cx="1579171" cy="871064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1595" tIns="50795" rIns="101595" bIns="50795" numCol="1" rtlCol="0" anchor="ctr" anchorCtr="0" compatLnSpc="1">
            <a:prstTxWarp prst="textNoShape">
              <a:avLst/>
            </a:prstTxWarp>
          </a:bodyPr>
          <a:lstStyle/>
          <a:p>
            <a:pPr algn="ctr" defTabSz="1015625"/>
            <a:r>
              <a:rPr lang="en-US" sz="27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739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77334" y="1856207"/>
            <a:ext cx="14898624" cy="5345953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77336" y="1856207"/>
            <a:ext cx="8646830" cy="5345953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9849559" y="1855611"/>
            <a:ext cx="5729111" cy="6215944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1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77336" y="1856207"/>
            <a:ext cx="8646830" cy="5345953"/>
          </a:xfrm>
        </p:spPr>
        <p:txBody>
          <a:bodyPr>
            <a:noAutofit/>
          </a:bodyPr>
          <a:lstStyle>
            <a:lvl1pPr marL="0" indent="0">
              <a:buFontTx/>
              <a:buNone/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code</a:t>
            </a:r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9849559" y="1855611"/>
            <a:ext cx="5729111" cy="6215944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2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677337" y="1855611"/>
            <a:ext cx="8646583" cy="6215944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9849559" y="1855611"/>
            <a:ext cx="5729111" cy="6215944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5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7" y="609606"/>
            <a:ext cx="8646828" cy="67710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77336" y="1856207"/>
            <a:ext cx="8646830" cy="5345953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10122684" y="0"/>
            <a:ext cx="6133316" cy="9144000"/>
          </a:xfrm>
          <a:prstGeom prst="rect">
            <a:avLst/>
          </a:prstGeom>
          <a:solidFill>
            <a:srgbClr val="3486A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1595" tIns="50795" rIns="101595" bIns="50795" numCol="1" rtlCol="0" anchor="ctr" anchorCtr="0" compatLnSpc="1">
            <a:prstTxWarp prst="textNoShape">
              <a:avLst/>
            </a:prstTxWarp>
          </a:bodyPr>
          <a:lstStyle/>
          <a:p>
            <a:pPr algn="ctr" defTabSz="1015625"/>
            <a:endParaRPr lang="en-US" sz="27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10329333" y="1855615"/>
            <a:ext cx="5729111" cy="5346348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4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77334" y="1856204"/>
            <a:ext cx="14898624" cy="534595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0893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609413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4005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68585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17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ords Righ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7" y="609606"/>
            <a:ext cx="8646828" cy="67710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77336" y="1856207"/>
            <a:ext cx="8646830" cy="5345953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10122684" y="0"/>
            <a:ext cx="6133316" cy="9144000"/>
          </a:xfrm>
          <a:prstGeom prst="rect">
            <a:avLst/>
          </a:prstGeom>
          <a:solidFill>
            <a:srgbClr val="F28B2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1595" tIns="50795" rIns="101595" bIns="50795" numCol="1" rtlCol="0" anchor="ctr" anchorCtr="0" compatLnSpc="1">
            <a:prstTxWarp prst="textNoShape">
              <a:avLst/>
            </a:prstTxWarp>
          </a:bodyPr>
          <a:lstStyle/>
          <a:p>
            <a:pPr algn="ctr" defTabSz="1015625"/>
            <a:endParaRPr lang="en-US" sz="27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11909782" y="609602"/>
            <a:ext cx="2578194" cy="2405944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0357556" y="3410659"/>
            <a:ext cx="5644444" cy="4995333"/>
          </a:xfrm>
        </p:spPr>
        <p:txBody>
          <a:bodyPr/>
          <a:lstStyle>
            <a:lvl1pPr marL="0" indent="0" algn="ctr">
              <a:buFontTx/>
              <a:buNone/>
              <a:defRPr sz="5300">
                <a:solidFill>
                  <a:schemeClr val="bg1"/>
                </a:solidFill>
                <a:latin typeface=""/>
              </a:defRPr>
            </a:lvl1pPr>
            <a:lvl2pPr marL="308929" indent="0" algn="ctr">
              <a:buFontTx/>
              <a:buNone/>
              <a:defRPr sz="5300">
                <a:solidFill>
                  <a:schemeClr val="bg1"/>
                </a:solidFill>
                <a:latin typeface=""/>
              </a:defRPr>
            </a:lvl2pPr>
            <a:lvl3pPr marL="609393" indent="0" algn="ctr">
              <a:buFontTx/>
              <a:buNone/>
              <a:defRPr sz="5300">
                <a:solidFill>
                  <a:schemeClr val="bg1"/>
                </a:solidFill>
                <a:latin typeface=""/>
              </a:defRPr>
            </a:lvl3pPr>
            <a:lvl4pPr marL="840034" indent="0" algn="ctr">
              <a:buFontTx/>
              <a:buNone/>
              <a:defRPr sz="5300">
                <a:solidFill>
                  <a:schemeClr val="bg1"/>
                </a:solidFill>
                <a:latin typeface=""/>
              </a:defRPr>
            </a:lvl4pPr>
            <a:lvl5pPr marL="1068555" indent="0" algn="ctr">
              <a:buFontTx/>
              <a:buNone/>
              <a:defRPr sz="5300">
                <a:solidFill>
                  <a:schemeClr val="bg1"/>
                </a:solidFill>
                <a:latin typeface="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94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77334" y="1856207"/>
            <a:ext cx="14898624" cy="534595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0892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609395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40029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68555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44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6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121108" y="2315963"/>
            <a:ext cx="14454853" cy="5580480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91436" tIns="45720" rIns="91436" bIns="45720">
            <a:noAutofit/>
          </a:bodyPr>
          <a:lstStyle>
            <a:lvl1pPr marL="0" marR="0" indent="0" algn="l" defTabSz="1219071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219071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569180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1121108" y="1458950"/>
            <a:ext cx="14454853" cy="746783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1595" tIns="50795" rIns="101595" bIns="50795" numCol="1" rtlCol="0" anchor="ctr" anchorCtr="0" compatLnSpc="1">
            <a:prstTxWarp prst="textNoShape">
              <a:avLst/>
            </a:prstTxWarp>
          </a:bodyPr>
          <a:lstStyle/>
          <a:p>
            <a:pPr algn="l" defTabSz="1015625"/>
            <a:r>
              <a:rPr lang="en-US" sz="2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531056" y="1569862"/>
            <a:ext cx="13931194" cy="537987"/>
          </a:xfrm>
        </p:spPr>
        <p:txBody>
          <a:bodyPr anchor="ctr" anchorCtr="0"/>
          <a:lstStyle>
            <a:lvl1pPr marL="0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1pPr>
            <a:lvl2pPr marL="308929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2pPr>
            <a:lvl3pPr marL="609393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3pPr>
            <a:lvl4pPr marL="840034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4pPr>
            <a:lvl5pPr marL="1068555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5138879" y="8031216"/>
            <a:ext cx="905893" cy="871064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1595" tIns="50795" rIns="101595" bIns="50795" numCol="1" rtlCol="0" anchor="ctr" anchorCtr="0" compatLnSpc="1">
            <a:prstTxWarp prst="textNoShape">
              <a:avLst/>
            </a:prstTxWarp>
          </a:bodyPr>
          <a:lstStyle/>
          <a:p>
            <a:pPr algn="ctr" defTabSz="1015625"/>
            <a:r>
              <a:rPr lang="en-US" sz="27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277" y="2340220"/>
            <a:ext cx="11730044" cy="3244022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69322" y="8031216"/>
            <a:ext cx="1579171" cy="871064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1595" tIns="50795" rIns="101595" bIns="50795" numCol="1" rtlCol="0" anchor="ctr" anchorCtr="0" compatLnSpc="1">
            <a:prstTxWarp prst="textNoShape">
              <a:avLst/>
            </a:prstTxWarp>
          </a:bodyPr>
          <a:lstStyle/>
          <a:p>
            <a:pPr algn="ctr" defTabSz="1015625"/>
            <a:r>
              <a:rPr lang="en-US" sz="27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45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3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644153" y="2496328"/>
            <a:ext cx="10972800" cy="1337550"/>
          </a:xfrm>
        </p:spPr>
        <p:txBody>
          <a:bodyPr wrap="square" lIns="91415" tIns="91415" rIns="91415" bIns="91415" anchor="ctr" anchorCtr="0">
            <a:noAutofit/>
          </a:bodyPr>
          <a:lstStyle>
            <a:lvl1pPr algn="ctr">
              <a:lnSpc>
                <a:spcPct val="90000"/>
              </a:lnSpc>
              <a:defRPr sz="48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644153" y="3451146"/>
            <a:ext cx="10972800" cy="560788"/>
          </a:xfrm>
        </p:spPr>
        <p:txBody>
          <a:bodyPr wrap="square" lIns="91415" tIns="91415" rIns="91415" bIns="91415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700">
                <a:solidFill>
                  <a:srgbClr val="435464"/>
                </a:solidFill>
              </a:defRPr>
            </a:lvl1pPr>
            <a:lvl2pPr marL="609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2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644153" y="2496328"/>
            <a:ext cx="10972800" cy="1337550"/>
          </a:xfrm>
        </p:spPr>
        <p:txBody>
          <a:bodyPr wrap="square" lIns="91415" tIns="91415" rIns="91415" bIns="91415" anchor="ctr" anchorCtr="0">
            <a:noAutofit/>
          </a:bodyPr>
          <a:lstStyle>
            <a:lvl1pPr algn="ctr">
              <a:lnSpc>
                <a:spcPct val="90000"/>
              </a:lnSpc>
              <a:defRPr sz="48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644153" y="3451146"/>
            <a:ext cx="10972800" cy="560788"/>
          </a:xfrm>
        </p:spPr>
        <p:txBody>
          <a:bodyPr wrap="square" lIns="91415" tIns="91415" rIns="91415" bIns="91415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700">
                <a:solidFill>
                  <a:srgbClr val="435464"/>
                </a:solidFill>
              </a:defRPr>
            </a:lvl1pPr>
            <a:lvl2pPr marL="609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in transparent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320" y="1753223"/>
            <a:ext cx="5563813" cy="55020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15138877" y="8031216"/>
            <a:ext cx="905893" cy="871064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1595" tIns="50797" rIns="101595" bIns="50797" numCol="1" rtlCol="0" anchor="ctr" anchorCtr="0" compatLnSpc="1">
            <a:prstTxWarp prst="textNoShape">
              <a:avLst/>
            </a:prstTxWarp>
          </a:bodyPr>
          <a:lstStyle/>
          <a:p>
            <a:pPr algn="ctr" defTabSz="1015655"/>
            <a:r>
              <a:rPr lang="en-US" sz="27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3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27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644153" y="2496328"/>
            <a:ext cx="10972800" cy="1337550"/>
          </a:xfrm>
        </p:spPr>
        <p:txBody>
          <a:bodyPr wrap="square" lIns="91415" tIns="91415" rIns="91415" bIns="91415" anchor="ctr" anchorCtr="0">
            <a:noAutofit/>
          </a:bodyPr>
          <a:lstStyle>
            <a:lvl1pPr algn="ctr">
              <a:lnSpc>
                <a:spcPct val="90000"/>
              </a:lnSpc>
              <a:defRPr sz="48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644153" y="3451143"/>
            <a:ext cx="10972800" cy="560788"/>
          </a:xfrm>
        </p:spPr>
        <p:txBody>
          <a:bodyPr wrap="square" lIns="91415" tIns="91415" rIns="91415" bIns="91415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700">
                <a:solidFill>
                  <a:srgbClr val="435464"/>
                </a:solidFill>
              </a:defRPr>
            </a:lvl1pPr>
            <a:lvl2pPr marL="609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8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644153" y="2496328"/>
            <a:ext cx="10972800" cy="1337550"/>
          </a:xfrm>
        </p:spPr>
        <p:txBody>
          <a:bodyPr wrap="square" lIns="91415" tIns="91415" rIns="91415" bIns="91415" anchor="ctr" anchorCtr="0">
            <a:noAutofit/>
          </a:bodyPr>
          <a:lstStyle>
            <a:lvl1pPr algn="ctr">
              <a:lnSpc>
                <a:spcPct val="90000"/>
              </a:lnSpc>
              <a:defRPr sz="48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644153" y="3451143"/>
            <a:ext cx="10972800" cy="560788"/>
          </a:xfrm>
        </p:spPr>
        <p:txBody>
          <a:bodyPr wrap="square" lIns="91415" tIns="91415" rIns="91415" bIns="91415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700">
                <a:solidFill>
                  <a:srgbClr val="435464"/>
                </a:solidFill>
              </a:defRPr>
            </a:lvl1pPr>
            <a:lvl2pPr marL="609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bitat_Regular_Ch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89" y="1073182"/>
            <a:ext cx="10853664" cy="479639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576952" y="6930803"/>
            <a:ext cx="10972800" cy="1337550"/>
          </a:xfrm>
        </p:spPr>
        <p:txBody>
          <a:bodyPr wrap="square" lIns="91415" tIns="91415" rIns="91415" bIns="91415" anchor="ctr" anchorCtr="0">
            <a:noAutofit/>
          </a:bodyPr>
          <a:lstStyle>
            <a:lvl1pPr algn="ctr">
              <a:lnSpc>
                <a:spcPct val="90000"/>
              </a:lnSpc>
              <a:defRPr sz="48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576952" y="7885617"/>
            <a:ext cx="10972800" cy="560788"/>
          </a:xfrm>
        </p:spPr>
        <p:txBody>
          <a:bodyPr wrap="square" lIns="91415" tIns="91415" rIns="91415" bIns="91415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700" baseline="0">
                <a:solidFill>
                  <a:srgbClr val="435464"/>
                </a:solidFill>
              </a:defRPr>
            </a:lvl1pPr>
            <a:lvl2pPr marL="609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69322" y="8031216"/>
            <a:ext cx="1579171" cy="871064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1595" tIns="50795" rIns="101595" bIns="50795" numCol="1" rtlCol="0" anchor="ctr" anchorCtr="0" compatLnSpc="1">
            <a:prstTxWarp prst="textNoShape">
              <a:avLst/>
            </a:prstTxWarp>
          </a:bodyPr>
          <a:lstStyle/>
          <a:p>
            <a:pPr algn="ctr" defTabSz="1015635"/>
            <a:r>
              <a:rPr lang="en-US" sz="27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9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17" Type="http://schemas.openxmlformats.org/officeDocument/2006/relationships/image" Target="../media/image1.pn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7.xml"/><Relationship Id="rId15" Type="http://schemas.openxmlformats.org/officeDocument/2006/relationships/theme" Target="../theme/theme3.xml"/><Relationship Id="rId16" Type="http://schemas.openxmlformats.org/officeDocument/2006/relationships/image" Target="../media/image1.png"/><Relationship Id="rId17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77336" y="609603"/>
            <a:ext cx="14901333" cy="67710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77336" y="1856200"/>
            <a:ext cx="14901333" cy="5740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0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8773" rtl="0" eaLnBrk="1" latinLnBrk="0" hangingPunct="1">
        <a:lnSpc>
          <a:spcPct val="90000"/>
        </a:lnSpc>
        <a:spcBef>
          <a:spcPct val="0"/>
        </a:spcBef>
        <a:buNone/>
        <a:defRPr lang="en-US" sz="48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308937" indent="-308937" algn="l" defTabSz="1218773" rtl="0" eaLnBrk="1" latinLnBrk="0" hangingPunct="1">
        <a:lnSpc>
          <a:spcPct val="100000"/>
        </a:lnSpc>
        <a:spcBef>
          <a:spcPts val="800"/>
        </a:spcBef>
        <a:buSzPct val="90000"/>
        <a:buFont typeface="Arial" pitchFamily="34" charset="0"/>
        <a:buChar char="•"/>
        <a:defRPr sz="32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89935" indent="-380996" algn="l" defTabSz="1218773" rtl="0" eaLnBrk="1" latinLnBrk="0" hangingPunct="1">
        <a:lnSpc>
          <a:spcPct val="100000"/>
        </a:lnSpc>
        <a:spcBef>
          <a:spcPts val="800"/>
        </a:spcBef>
        <a:buSzPct val="25000"/>
        <a:buFont typeface="Lucida Grande"/>
        <a:buChar char=" "/>
        <a:defRPr sz="27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990408" indent="-380996" algn="l" defTabSz="1218773" rtl="0" eaLnBrk="1" latinLnBrk="0" hangingPunct="1">
        <a:lnSpc>
          <a:spcPct val="100000"/>
        </a:lnSpc>
        <a:spcBef>
          <a:spcPts val="800"/>
        </a:spcBef>
        <a:buSzPct val="25000"/>
        <a:buFont typeface="Lucida Grande"/>
        <a:buChar char=" "/>
        <a:defRPr sz="23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221056" indent="-380996" algn="l" defTabSz="1218773" rtl="0" eaLnBrk="1" latinLnBrk="0" hangingPunct="1">
        <a:lnSpc>
          <a:spcPct val="100000"/>
        </a:lnSpc>
        <a:spcBef>
          <a:spcPts val="80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449583" indent="-380996" algn="l" defTabSz="1218773" rtl="0" eaLnBrk="1" latinLnBrk="0" hangingPunct="1">
        <a:lnSpc>
          <a:spcPct val="100000"/>
        </a:lnSpc>
        <a:spcBef>
          <a:spcPts val="80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351626" indent="-304694" algn="l" defTabSz="121877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015" indent="-304694" algn="l" defTabSz="121877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402" indent="-304694" algn="l" defTabSz="121877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790" indent="-304694" algn="l" defTabSz="121877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77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86" algn="l" defTabSz="121877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73" algn="l" defTabSz="121877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2" algn="l" defTabSz="121877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549" algn="l" defTabSz="121877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933" algn="l" defTabSz="121877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321" algn="l" defTabSz="121877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711" algn="l" defTabSz="121877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096" algn="l" defTabSz="121877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77337" y="609604"/>
            <a:ext cx="14901333" cy="67710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77337" y="1856200"/>
            <a:ext cx="14901333" cy="5740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Habitat_Regular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8" y="8377168"/>
            <a:ext cx="1341518" cy="47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5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  <p:sldLayoutId id="2147484180" r:id="rId12"/>
    <p:sldLayoutId id="2147484181" r:id="rId13"/>
    <p:sldLayoutId id="2147484182" r:id="rId14"/>
    <p:sldLayoutId id="2147484183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218761" rtl="0" eaLnBrk="1" latinLnBrk="0" hangingPunct="1">
        <a:lnSpc>
          <a:spcPct val="90000"/>
        </a:lnSpc>
        <a:spcBef>
          <a:spcPct val="0"/>
        </a:spcBef>
        <a:buNone/>
        <a:defRPr lang="en-US" sz="48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308934" indent="-308934" algn="l" defTabSz="1218761" rtl="0" eaLnBrk="1" latinLnBrk="0" hangingPunct="1">
        <a:lnSpc>
          <a:spcPct val="100000"/>
        </a:lnSpc>
        <a:spcBef>
          <a:spcPts val="800"/>
        </a:spcBef>
        <a:buSzPct val="90000"/>
        <a:buFont typeface="Arial" pitchFamily="34" charset="0"/>
        <a:buChar char="•"/>
        <a:defRPr sz="32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89929" indent="-380992" algn="l" defTabSz="1218761" rtl="0" eaLnBrk="1" latinLnBrk="0" hangingPunct="1">
        <a:lnSpc>
          <a:spcPct val="100000"/>
        </a:lnSpc>
        <a:spcBef>
          <a:spcPts val="800"/>
        </a:spcBef>
        <a:buSzPct val="25000"/>
        <a:buFont typeface="Lucida Grande"/>
        <a:buChar char=" "/>
        <a:defRPr sz="27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990398" indent="-380992" algn="l" defTabSz="1218761" rtl="0" eaLnBrk="1" latinLnBrk="0" hangingPunct="1">
        <a:lnSpc>
          <a:spcPct val="100000"/>
        </a:lnSpc>
        <a:spcBef>
          <a:spcPts val="800"/>
        </a:spcBef>
        <a:buSzPct val="25000"/>
        <a:buFont typeface="Lucida Grande"/>
        <a:buChar char=" "/>
        <a:defRPr sz="23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221043" indent="-380992" algn="l" defTabSz="1218761" rtl="0" eaLnBrk="1" latinLnBrk="0" hangingPunct="1">
        <a:lnSpc>
          <a:spcPct val="100000"/>
        </a:lnSpc>
        <a:spcBef>
          <a:spcPts val="80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449569" indent="-380992" algn="l" defTabSz="1218761" rtl="0" eaLnBrk="1" latinLnBrk="0" hangingPunct="1">
        <a:lnSpc>
          <a:spcPct val="100000"/>
        </a:lnSpc>
        <a:spcBef>
          <a:spcPts val="80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351592" indent="-304691" algn="l" defTabSz="121876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976" indent="-304691" algn="l" defTabSz="121876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357" indent="-304691" algn="l" defTabSz="121876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738" indent="-304691" algn="l" defTabSz="121876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7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79" algn="l" defTabSz="12187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61" algn="l" defTabSz="12187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44" algn="l" defTabSz="12187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525" algn="l" defTabSz="12187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903" algn="l" defTabSz="12187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285" algn="l" defTabSz="12187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668" algn="l" defTabSz="12187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047" algn="l" defTabSz="12187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77338" y="609605"/>
            <a:ext cx="14901333" cy="67710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77338" y="1856200"/>
            <a:ext cx="14901333" cy="5740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8" y="8452108"/>
            <a:ext cx="1341518" cy="32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5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  <p:sldLayoutId id="2147484196" r:id="rId12"/>
    <p:sldLayoutId id="2147484197" r:id="rId13"/>
    <p:sldLayoutId id="2147484198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218749" rtl="0" eaLnBrk="1" latinLnBrk="0" hangingPunct="1">
        <a:lnSpc>
          <a:spcPct val="90000"/>
        </a:lnSpc>
        <a:spcBef>
          <a:spcPct val="0"/>
        </a:spcBef>
        <a:buNone/>
        <a:defRPr lang="en-US" sz="48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308931" indent="-308931" algn="l" defTabSz="1218749" rtl="0" eaLnBrk="1" latinLnBrk="0" hangingPunct="1">
        <a:lnSpc>
          <a:spcPct val="100000"/>
        </a:lnSpc>
        <a:spcBef>
          <a:spcPts val="800"/>
        </a:spcBef>
        <a:buSzPct val="90000"/>
        <a:buFont typeface="Arial" pitchFamily="34" charset="0"/>
        <a:buChar char="•"/>
        <a:defRPr sz="32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89922" indent="-380988" algn="l" defTabSz="1218749" rtl="0" eaLnBrk="1" latinLnBrk="0" hangingPunct="1">
        <a:lnSpc>
          <a:spcPct val="100000"/>
        </a:lnSpc>
        <a:spcBef>
          <a:spcPts val="800"/>
        </a:spcBef>
        <a:buSzPct val="25000"/>
        <a:buFont typeface="Lucida Grande"/>
        <a:buChar char=" "/>
        <a:defRPr sz="27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990388" indent="-380988" algn="l" defTabSz="1218749" rtl="0" eaLnBrk="1" latinLnBrk="0" hangingPunct="1">
        <a:lnSpc>
          <a:spcPct val="100000"/>
        </a:lnSpc>
        <a:spcBef>
          <a:spcPts val="800"/>
        </a:spcBef>
        <a:buSzPct val="25000"/>
        <a:buFont typeface="Lucida Grande"/>
        <a:buChar char=" "/>
        <a:defRPr sz="23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221031" indent="-380988" algn="l" defTabSz="1218749" rtl="0" eaLnBrk="1" latinLnBrk="0" hangingPunct="1">
        <a:lnSpc>
          <a:spcPct val="100000"/>
        </a:lnSpc>
        <a:spcBef>
          <a:spcPts val="80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449554" indent="-380988" algn="l" defTabSz="1218749" rtl="0" eaLnBrk="1" latinLnBrk="0" hangingPunct="1">
        <a:lnSpc>
          <a:spcPct val="100000"/>
        </a:lnSpc>
        <a:spcBef>
          <a:spcPts val="80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351559" indent="-304688" algn="l" defTabSz="121874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936" indent="-304688" algn="l" defTabSz="121874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311" indent="-304688" algn="l" defTabSz="121874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686" indent="-304688" algn="l" defTabSz="121874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74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73" algn="l" defTabSz="121874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49" algn="l" defTabSz="121874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26" algn="l" defTabSz="121874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501" algn="l" defTabSz="121874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873" algn="l" defTabSz="121874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249" algn="l" defTabSz="121874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625" algn="l" defTabSz="121874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998" algn="l" defTabSz="121874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hyperlink" Target="http://inspec.i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hands-on Exercises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Still have time to play around?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0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SSH Key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Write a control that:</a:t>
            </a:r>
          </a:p>
          <a:p>
            <a:pPr lvl="1"/>
            <a:r>
              <a:rPr lang="en-US" dirty="0" smtClean="0"/>
              <a:t>Tests for the existence of 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err="1" smtClean="0">
                <a:latin typeface="Consolas"/>
                <a:cs typeface="Consolas"/>
              </a:rPr>
              <a:t>etc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err="1" smtClean="0">
                <a:latin typeface="Consolas"/>
                <a:cs typeface="Consolas"/>
              </a:rPr>
              <a:t>ssh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err="1" smtClean="0">
                <a:latin typeface="Consolas"/>
                <a:cs typeface="Consolas"/>
              </a:rPr>
              <a:t>ssh_host_rsa_key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smtClean="0"/>
              <a:t>Tests that 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err="1" smtClean="0">
                <a:latin typeface="Consolas"/>
                <a:cs typeface="Consolas"/>
              </a:rPr>
              <a:t>etc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err="1" smtClean="0">
                <a:latin typeface="Consolas"/>
                <a:cs typeface="Consolas"/>
              </a:rPr>
              <a:t>ssh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err="1" smtClean="0">
                <a:latin typeface="Consolas"/>
                <a:cs typeface="Consolas"/>
              </a:rPr>
              <a:t>ssh_host_rsa_key</a:t>
            </a:r>
            <a:r>
              <a:rPr lang="en-US" dirty="0" smtClean="0"/>
              <a:t> contains “</a:t>
            </a:r>
            <a:r>
              <a:rPr lang="en-US" dirty="0" smtClean="0">
                <a:latin typeface="Consolas"/>
                <a:cs typeface="Consolas"/>
              </a:rPr>
              <a:t>BEGIN RSA PRIVATE KEY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Check out the docs on </a:t>
            </a:r>
            <a:r>
              <a:rPr lang="en-US" dirty="0" smtClean="0">
                <a:hlinkClick r:id="rId2"/>
              </a:rPr>
              <a:t>http://inspec.io</a:t>
            </a:r>
            <a:r>
              <a:rPr lang="en-US" dirty="0" smtClean="0"/>
              <a:t> for what </a:t>
            </a:r>
            <a:r>
              <a:rPr lang="en-US" dirty="0" err="1" smtClean="0"/>
              <a:t>InSpec</a:t>
            </a:r>
            <a:r>
              <a:rPr lang="en-US" dirty="0" smtClean="0"/>
              <a:t> resource you can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6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Ensure SSH root login is disabled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PermitRootLogin</a:t>
            </a:r>
            <a:r>
              <a:rPr lang="en-US" dirty="0"/>
              <a:t> parameter specifies if the root user can log in using </a:t>
            </a:r>
            <a:r>
              <a:rPr lang="en-US" dirty="0" err="1"/>
              <a:t>ssh</a:t>
            </a:r>
            <a:r>
              <a:rPr lang="en-US" dirty="0"/>
              <a:t>(1). The default is no. 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Disallowing root logins over SSH requires system admins to authenticate using their own individual account, then escalating to root via </a:t>
            </a:r>
            <a:r>
              <a:rPr lang="en-US" dirty="0" err="1"/>
              <a:t>sudo</a:t>
            </a:r>
            <a:r>
              <a:rPr lang="en-US" dirty="0"/>
              <a:t> or </a:t>
            </a:r>
            <a:r>
              <a:rPr lang="en-US" dirty="0" err="1"/>
              <a:t>su</a:t>
            </a:r>
            <a:r>
              <a:rPr lang="en-US" dirty="0"/>
              <a:t>. This in turn limits opportunity for non-repudiation and provides a clear audit trail in the event of a security incident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a control to </a:t>
            </a:r>
            <a:r>
              <a:rPr lang="en-US" dirty="0" smtClean="0">
                <a:latin typeface="Consolas"/>
                <a:cs typeface="Consolas"/>
              </a:rPr>
              <a:t>~/profiles/</a:t>
            </a:r>
            <a:r>
              <a:rPr lang="en-US" dirty="0" err="1" smtClean="0">
                <a:latin typeface="Consolas"/>
                <a:cs typeface="Consolas"/>
              </a:rPr>
              <a:t>ssh</a:t>
            </a:r>
            <a:r>
              <a:rPr lang="en-US" dirty="0" smtClean="0">
                <a:latin typeface="Consolas"/>
                <a:cs typeface="Consolas"/>
              </a:rPr>
              <a:t>/controls/</a:t>
            </a:r>
            <a:r>
              <a:rPr lang="en-US" dirty="0" err="1" smtClean="0">
                <a:latin typeface="Consolas"/>
                <a:cs typeface="Consolas"/>
              </a:rPr>
              <a:t>ssh.rb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346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Supermarket Profiles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List profiles available on the Supermarket</a:t>
            </a:r>
          </a:p>
          <a:p>
            <a:r>
              <a:rPr lang="en-US" dirty="0" smtClean="0"/>
              <a:t>View information </a:t>
            </a:r>
            <a:r>
              <a:rPr lang="en-US" dirty="0"/>
              <a:t>about the </a:t>
            </a:r>
            <a:r>
              <a:rPr lang="en-US" dirty="0" err="1"/>
              <a:t>dev</a:t>
            </a:r>
            <a:r>
              <a:rPr lang="en-US" dirty="0"/>
              <a:t>-sec/</a:t>
            </a:r>
            <a:r>
              <a:rPr lang="en-US" dirty="0" err="1"/>
              <a:t>ssh</a:t>
            </a:r>
            <a:r>
              <a:rPr lang="en-US" dirty="0"/>
              <a:t>-</a:t>
            </a:r>
            <a:r>
              <a:rPr lang="en-US" dirty="0" smtClean="0"/>
              <a:t>baseline profile</a:t>
            </a:r>
          </a:p>
          <a:p>
            <a:r>
              <a:rPr lang="en-US" dirty="0"/>
              <a:t>Execute the </a:t>
            </a:r>
            <a:r>
              <a:rPr lang="en-US" dirty="0" err="1"/>
              <a:t>dev</a:t>
            </a:r>
            <a:r>
              <a:rPr lang="en-US" dirty="0"/>
              <a:t>-sec/</a:t>
            </a:r>
            <a:r>
              <a:rPr lang="en-US" dirty="0" err="1"/>
              <a:t>ssh</a:t>
            </a:r>
            <a:r>
              <a:rPr lang="en-US" dirty="0"/>
              <a:t>-</a:t>
            </a:r>
            <a:r>
              <a:rPr lang="en-US" dirty="0" smtClean="0"/>
              <a:t>baseline profile from the Supermarket</a:t>
            </a:r>
          </a:p>
          <a:p>
            <a:r>
              <a:rPr lang="en-US" dirty="0" smtClean="0"/>
              <a:t>Write a cookbook to remediate failing </a:t>
            </a:r>
            <a:r>
              <a:rPr lang="en-US" dirty="0"/>
              <a:t>controls from </a:t>
            </a:r>
            <a:r>
              <a:rPr lang="en-US" dirty="0" err="1"/>
              <a:t>dev</a:t>
            </a:r>
            <a:r>
              <a:rPr lang="en-US" dirty="0"/>
              <a:t>-sec/</a:t>
            </a:r>
            <a:r>
              <a:rPr lang="en-US" dirty="0" err="1"/>
              <a:t>ssh</a:t>
            </a:r>
            <a:r>
              <a:rPr lang="en-US" dirty="0"/>
              <a:t>-</a:t>
            </a:r>
            <a:r>
              <a:rPr lang="en-US" dirty="0" smtClean="0"/>
              <a:t>baseline</a:t>
            </a:r>
          </a:p>
          <a:p>
            <a:pPr lvl="1"/>
            <a:r>
              <a:rPr lang="en-US" dirty="0" smtClean="0"/>
              <a:t>Or look at the </a:t>
            </a:r>
            <a:r>
              <a:rPr lang="en-US" dirty="0" err="1" smtClean="0"/>
              <a:t>ssh</a:t>
            </a:r>
            <a:r>
              <a:rPr lang="en-US" dirty="0" smtClean="0"/>
              <a:t>-hardening cookbook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7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additional CIS controls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/chef-training/workshops/tree/master/</a:t>
            </a:r>
            <a:r>
              <a:rPr lang="en-US" dirty="0" err="1"/>
              <a:t>InSpec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Ensure cookbooks pass </a:t>
            </a:r>
            <a:r>
              <a:rPr lang="en-US" dirty="0" err="1" smtClean="0"/>
              <a:t>chefstyle</a:t>
            </a:r>
            <a:endParaRPr lang="en-US" dirty="0" smtClean="0"/>
          </a:p>
          <a:p>
            <a:r>
              <a:rPr lang="en-US" dirty="0" smtClean="0"/>
              <a:t>Ensure cookbooks pass </a:t>
            </a:r>
            <a:r>
              <a:rPr lang="en-US" dirty="0" err="1" smtClean="0"/>
              <a:t>foodcritic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6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 unit testing to the cookbooks</a:t>
            </a:r>
          </a:p>
        </p:txBody>
      </p:sp>
    </p:spTree>
    <p:extLst>
      <p:ext uri="{BB962C8B-B14F-4D97-AF65-F5344CB8AC3E}">
        <p14:creationId xmlns:p14="http://schemas.microsoft.com/office/powerpoint/2010/main" val="285754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ef2016full">
  <a:themeElements>
    <a:clrScheme name="Custom 3">
      <a:dk1>
        <a:sysClr val="windowText" lastClr="000000"/>
      </a:dk1>
      <a:lt1>
        <a:sysClr val="window" lastClr="FFFFFF"/>
      </a:lt1>
      <a:dk2>
        <a:srgbClr val="2F3336"/>
      </a:dk2>
      <a:lt2>
        <a:srgbClr val="EBF0F0"/>
      </a:lt2>
      <a:accent1>
        <a:srgbClr val="F18B21"/>
      </a:accent1>
      <a:accent2>
        <a:srgbClr val="3F5364"/>
      </a:accent2>
      <a:accent3>
        <a:srgbClr val="3897D3"/>
      </a:accent3>
      <a:accent4>
        <a:srgbClr val="1FB899"/>
      </a:accent4>
      <a:accent5>
        <a:srgbClr val="FDB714"/>
      </a:accent5>
      <a:accent6>
        <a:srgbClr val="7D868C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-16x9-Blue.potx" id="{AEDCA41E-F161-4EBB-B511-A8687687A8DC}" vid="{64ECDA82-38C2-4FAD-B0A3-D276970F43D1}"/>
    </a:ext>
  </a:extLst>
</a:theme>
</file>

<file path=ppt/theme/theme2.xml><?xml version="1.0" encoding="utf-8"?>
<a:theme xmlns:a="http://schemas.openxmlformats.org/drawingml/2006/main" name="1_Chef2015v2">
  <a:themeElements>
    <a:clrScheme name="Habitat">
      <a:dk1>
        <a:sysClr val="windowText" lastClr="000000"/>
      </a:dk1>
      <a:lt1>
        <a:sysClr val="window" lastClr="FFFFFF"/>
      </a:lt1>
      <a:dk2>
        <a:srgbClr val="2F3336"/>
      </a:dk2>
      <a:lt2>
        <a:srgbClr val="FFFFFF"/>
      </a:lt2>
      <a:accent1>
        <a:srgbClr val="87B09A"/>
      </a:accent1>
      <a:accent2>
        <a:srgbClr val="5C6664"/>
      </a:accent2>
      <a:accent3>
        <a:srgbClr val="C3C6C8"/>
      </a:accent3>
      <a:accent4>
        <a:srgbClr val="4296B2"/>
      </a:accent4>
      <a:accent5>
        <a:srgbClr val="FF9012"/>
      </a:accent5>
      <a:accent6>
        <a:srgbClr val="EB6852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-16x9-Blue.potx" id="{AEDCA41E-F161-4EBB-B511-A8687687A8DC}" vid="{64ECDA82-38C2-4FAD-B0A3-D276970F43D1}"/>
    </a:ext>
  </a:extLst>
</a:theme>
</file>

<file path=ppt/theme/theme3.xml><?xml version="1.0" encoding="utf-8"?>
<a:theme xmlns:a="http://schemas.openxmlformats.org/drawingml/2006/main" name="2_Chef2015v2">
  <a:themeElements>
    <a:clrScheme name="InSpec">
      <a:dk1>
        <a:sysClr val="windowText" lastClr="000000"/>
      </a:dk1>
      <a:lt1>
        <a:sysClr val="window" lastClr="FFFFFF"/>
      </a:lt1>
      <a:dk2>
        <a:srgbClr val="2F3336"/>
      </a:dk2>
      <a:lt2>
        <a:srgbClr val="FFFFFF"/>
      </a:lt2>
      <a:accent1>
        <a:srgbClr val="4197B5"/>
      </a:accent1>
      <a:accent2>
        <a:srgbClr val="63CE99"/>
      </a:accent2>
      <a:accent3>
        <a:srgbClr val="5C6670"/>
      </a:accent3>
      <a:accent4>
        <a:srgbClr val="C3C6C8"/>
      </a:accent4>
      <a:accent5>
        <a:srgbClr val="F18B21"/>
      </a:accent5>
      <a:accent6>
        <a:srgbClr val="87B09A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-16x9-Blue.potx" id="{AEDCA41E-F161-4EBB-B511-A8687687A8DC}" vid="{64ECDA82-38C2-4FAD-B0A3-D276970F43D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1932</TotalTime>
  <Words>246</Words>
  <Application>Microsoft Macintosh PowerPoint</Application>
  <PresentationFormat>Custom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Chef2016full</vt:lpstr>
      <vt:lpstr>1_Chef2015v2</vt:lpstr>
      <vt:lpstr>2_Chef2015v2</vt:lpstr>
      <vt:lpstr>More hands-on Exercises</vt:lpstr>
      <vt:lpstr>Server SSH Key</vt:lpstr>
      <vt:lpstr>Ensure SSH root login is disabled</vt:lpstr>
      <vt:lpstr>Supermarket Profiles</vt:lpstr>
      <vt:lpstr>Build additional CIS controls</vt:lpstr>
      <vt:lpstr>Static Analysis</vt:lpstr>
      <vt:lpstr>Unit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Nathen Harvey</cp:lastModifiedBy>
  <cp:revision>284</cp:revision>
  <cp:lastPrinted>2017-01-25T22:54:33Z</cp:lastPrinted>
  <dcterms:created xsi:type="dcterms:W3CDTF">2015-11-10T15:58:30Z</dcterms:created>
  <dcterms:modified xsi:type="dcterms:W3CDTF">2017-03-21T04:38:26Z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