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C748F-45E3-4415-9270-4800CD6F184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E2F4-8431-4943-9232-C917B1A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E2F4-8431-4943-9232-C917B1AB65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7359-1847-4064-B502-4FFEFE7A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7BF21-80B1-4378-A9D7-5833F14DC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8288-83C7-44AA-9CD8-503752E4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F35B-1B60-4C25-9BB3-EC1C5DD9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0019-3785-46AC-9A5B-1D9BF804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66CF-2CB6-48D0-BCB4-4F06ABF3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E67A-9626-4B5A-BA15-F5291BED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3605-1925-4D89-B6C3-F3553B4D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AAE4-5C98-4729-8E74-0A17A3E4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90EF-D554-4B69-9E87-E2C49BDA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CAD7F-8216-4F90-81AE-968A41287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C25F-6FD0-4BFE-A969-704D6D09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5782-F1BC-497A-BEA2-5005ACF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908A-1FB2-45A9-9D29-0CE2A9A0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3DF0-176F-4B8B-AFAE-8726099B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5171-68FF-49ED-B115-12711D40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DEFB-1FC2-485E-8A01-A82B76F5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19D9-375C-4D11-B086-2B7FE4B5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9DB7-94E1-4590-A138-09F3D63C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EDE9-F0F8-4A5E-A046-3C5C6D38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A92B-BA73-4CC9-AF4F-79C8F414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B182B-D5A5-4D6C-A520-FD7C06F2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EB46-AC97-403B-BF91-7F77B3CD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466F-E7A9-415C-979A-B590BEDC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2052-E44D-46F3-99DA-00671687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84FA-2DC0-44AF-AE8C-7FE8F0BD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5E3C-6C18-4143-8901-5FBF6350E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1495B-63E2-4C9B-B3B7-158D68DD9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37CC1-7DCE-4FF7-BEDA-938B13C6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90B1-71B3-41DC-B399-715C3F61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3A9BD-E82F-44A2-BB08-FF4CF2AD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24E7-6D34-46D1-B400-92826DD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9B08D-8FBD-4113-B959-56F76791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29B7-F87E-4484-9D53-6572CEC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8BBB2-466E-4675-BABA-05295822C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1F28-1466-4871-BE48-70E942FA8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2BFAF-482E-4168-8268-E2FCF801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D39F8-DCF0-45B7-9D93-902B58D8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E98D0-D336-4C4B-A392-02AA3593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13FA-793B-49AF-9365-DE7A9AE0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15AA8-1965-445C-8CA3-472115EE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AE9CE-4B29-454F-890C-0E97A0B3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4BD7F-D3C9-401A-8A81-3AA780A6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67837-B85D-46A7-8F3C-EC5FE2EA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BD409-7446-496E-A486-A5746883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104D-70E5-4A12-8735-F2A52521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3936-2FA6-49F4-ABDB-57A4E402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B179-32AC-4EAD-ADD5-58BC0D86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A055B-0B31-4A77-AB1A-11108BFE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940F-947C-4C98-97E5-B50CEE3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07E67-2333-4880-86BA-832D747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AE28-5CB6-427B-BA92-E438E880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A1E-2194-4890-BF7A-4EBFBF28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CB2EC-F5AC-4E97-92C4-83524FD65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1935C-8169-4F3A-8BEB-FA02AE85C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B043-AF8C-4656-8EC0-2D90A6E0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EAB93-D3BB-44A3-8321-2647D7B2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7477D-203F-4D66-92E1-BF039376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0858C-F106-4D8A-AD89-9353A804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AB836-1950-466A-BD06-A1694BBE5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2543-7763-41AF-883E-4CAD1E32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7C41-3429-4C53-A32B-589E96B580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1854-72DA-41DB-A38E-897776A99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3FAE-A848-47B1-B7DF-EE3EE3890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B412-7525-435B-B3C1-AAACE73E6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516D6F-A7C4-4F38-90D1-33F01202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9" y="143194"/>
            <a:ext cx="4157153" cy="29625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48703-63F6-413A-89A7-CE37CA696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34" y="4382326"/>
            <a:ext cx="4483591" cy="2332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418BA2-30FD-4F63-A8EF-119299CE2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404" y="4172480"/>
            <a:ext cx="4757028" cy="2635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29AD34-7115-4B15-BBA4-FF18DA0D5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876" y="2830240"/>
            <a:ext cx="4042161" cy="1074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9673A4-7F96-4424-B13B-9AC1A5D8A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984" y="3215316"/>
            <a:ext cx="3682586" cy="10574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1442DD-E577-408B-B5C1-C3438247A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32" y="125977"/>
            <a:ext cx="3920883" cy="2436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FA5CA2-4E26-4F44-AA48-89A696C5A3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70" y="1502150"/>
            <a:ext cx="3539668" cy="2536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0B9BFF-9157-40DC-BA9D-09B0BD9A320E}"/>
              </a:ext>
            </a:extLst>
          </p:cNvPr>
          <p:cNvSpPr/>
          <p:nvPr/>
        </p:nvSpPr>
        <p:spPr>
          <a:xfrm>
            <a:off x="4753324" y="39468"/>
            <a:ext cx="26853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/>
              <a:t>EMS IFT Pilot</a:t>
            </a:r>
          </a:p>
        </p:txBody>
      </p:sp>
    </p:spTree>
    <p:extLst>
      <p:ext uri="{BB962C8B-B14F-4D97-AF65-F5344CB8AC3E}">
        <p14:creationId xmlns:p14="http://schemas.microsoft.com/office/powerpoint/2010/main" val="296138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Freires, Natanaele</dc:creator>
  <cp:lastModifiedBy>Freires, Natanaele</cp:lastModifiedBy>
  <cp:revision>8</cp:revision>
  <dcterms:created xsi:type="dcterms:W3CDTF">2024-11-21T00:20:55Z</dcterms:created>
  <dcterms:modified xsi:type="dcterms:W3CDTF">2024-11-21T21:14:12Z</dcterms:modified>
</cp:coreProperties>
</file>