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AF31-D350-4A7E-B51A-4E59BF3D0232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2724-F0F1-4704-9469-590013389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64695" y="385011"/>
            <a:ext cx="20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10^7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859032"/>
            <a:ext cx="3342670" cy="232897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5" y="3592770"/>
            <a:ext cx="3293542" cy="259440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451" y="859032"/>
            <a:ext cx="3097394" cy="243366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839" y="3750639"/>
            <a:ext cx="3365569" cy="24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650" y="309093"/>
            <a:ext cx="10515600" cy="7634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19/7/20</a:t>
            </a:r>
            <a:endParaRPr lang="en-US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14" y="115910"/>
            <a:ext cx="4404574" cy="323934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58" y="115910"/>
            <a:ext cx="4388486" cy="322751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558" y="3355254"/>
            <a:ext cx="4288701" cy="315412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14" y="3607618"/>
            <a:ext cx="4235802" cy="3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650" y="309093"/>
            <a:ext cx="10515600" cy="7634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21/5/20</a:t>
            </a:r>
            <a:endParaRPr lang="en-US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442" y="309093"/>
            <a:ext cx="4409509" cy="319230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69" y="277952"/>
            <a:ext cx="4027878" cy="296230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24" y="3271395"/>
            <a:ext cx="4331323" cy="313569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69" y="3427567"/>
            <a:ext cx="4088917" cy="30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5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650" y="309093"/>
            <a:ext cx="10515600" cy="7634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12/6/20</a:t>
            </a:r>
            <a:endParaRPr lang="en-US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250" y="277952"/>
            <a:ext cx="4254126" cy="312869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63" y="156509"/>
            <a:ext cx="4236892" cy="316628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59" y="3322789"/>
            <a:ext cx="4470479" cy="3287813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250" y="3437789"/>
            <a:ext cx="4206291" cy="304518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68443" y="1428974"/>
            <a:ext cx="4877911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2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64695" y="385011"/>
            <a:ext cx="20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10^8</a:t>
            </a:r>
            <a:endParaRPr lang="en-US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859032"/>
            <a:ext cx="3293542" cy="229474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3750639"/>
            <a:ext cx="3076974" cy="242380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839" y="754343"/>
            <a:ext cx="3419521" cy="268676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839" y="3750639"/>
            <a:ext cx="3393462" cy="24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64695" y="385011"/>
            <a:ext cx="20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10^9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70" y="3750639"/>
            <a:ext cx="3361990" cy="243394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61" y="859032"/>
            <a:ext cx="3259099" cy="256072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2" y="3750638"/>
            <a:ext cx="3089841" cy="243394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88" y="1006090"/>
            <a:ext cx="3253147" cy="22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 19 slides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33946" y="212701"/>
            <a:ext cx="4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10^5   memory storage 10^10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900"/>
            <a:ext cx="3247272" cy="230291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3" y="3758680"/>
            <a:ext cx="3304104" cy="241721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666" y="3758680"/>
            <a:ext cx="3417570" cy="242988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425" y="3758680"/>
            <a:ext cx="3470013" cy="242988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679" y="783372"/>
            <a:ext cx="3546134" cy="264457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570" y="832932"/>
            <a:ext cx="3994904" cy="26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33946" y="212701"/>
            <a:ext cx="4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10^5   memory storage 10^9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0" y="923118"/>
            <a:ext cx="3060764" cy="217064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5" y="3758680"/>
            <a:ext cx="3132243" cy="2291483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302" y="429903"/>
            <a:ext cx="3812296" cy="284306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326" y="701884"/>
            <a:ext cx="3940340" cy="26383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214" y="3758680"/>
            <a:ext cx="3609087" cy="255299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666" y="3825004"/>
            <a:ext cx="3524271" cy="24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33946" y="212701"/>
            <a:ext cx="4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10^5   memory storage 10^6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90" y="1096327"/>
            <a:ext cx="3162331" cy="217068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92" y="3781308"/>
            <a:ext cx="3385743" cy="240725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357" y="3781308"/>
            <a:ext cx="3385744" cy="2407255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81" y="3781308"/>
            <a:ext cx="3423750" cy="228250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357" y="790873"/>
            <a:ext cx="3729864" cy="278159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892" y="958460"/>
            <a:ext cx="3590465" cy="24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33946" y="212701"/>
            <a:ext cx="4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10^6   memory storage 10^10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" y="3758680"/>
            <a:ext cx="3644824" cy="242988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61" y="1088334"/>
            <a:ext cx="3421891" cy="242675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07" y="3797902"/>
            <a:ext cx="3307237" cy="235143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473" y="3713783"/>
            <a:ext cx="3478113" cy="243555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407" y="836492"/>
            <a:ext cx="3516978" cy="262283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652" y="750689"/>
            <a:ext cx="4128642" cy="27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33946" y="212701"/>
            <a:ext cx="4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Bandwith</a:t>
            </a:r>
            <a:r>
              <a:rPr lang="en-US" dirty="0" smtClean="0"/>
              <a:t> 10^3   memory storage 10^10</a:t>
            </a:r>
            <a:endParaRPr lang="en-US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7" y="3741262"/>
            <a:ext cx="3570896" cy="238059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6" y="1077633"/>
            <a:ext cx="3392249" cy="23285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07" y="3780783"/>
            <a:ext cx="3302566" cy="234811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029" y="3725512"/>
            <a:ext cx="3296411" cy="234374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860" y="591885"/>
            <a:ext cx="3773660" cy="281425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777" y="1037225"/>
            <a:ext cx="3358663" cy="22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37</Words>
  <Application>Microsoft Office PowerPoint</Application>
  <PresentationFormat>Breedbeeld</PresentationFormat>
  <Paragraphs>12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January 19 slides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19/7/20</vt:lpstr>
      <vt:lpstr>21/5/20</vt:lpstr>
      <vt:lpstr>12/6/20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Nathalie van Sterkenburg</dc:creator>
  <cp:lastModifiedBy>Nathalie van Sterkenburg</cp:lastModifiedBy>
  <cp:revision>32</cp:revision>
  <dcterms:created xsi:type="dcterms:W3CDTF">2020-12-08T09:14:44Z</dcterms:created>
  <dcterms:modified xsi:type="dcterms:W3CDTF">2021-02-16T10:52:30Z</dcterms:modified>
</cp:coreProperties>
</file>