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560D-06FB-4A7D-AAD2-65ED908B11D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C4B2-0949-4473-80FF-D6D1E5CC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Rechte verbindingslijn 12"/>
          <p:cNvCxnSpPr/>
          <p:nvPr/>
        </p:nvCxnSpPr>
        <p:spPr>
          <a:xfrm>
            <a:off x="4939048" y="2737403"/>
            <a:ext cx="367048" cy="482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V="1">
            <a:off x="5312536" y="3116687"/>
            <a:ext cx="135227" cy="103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H="1">
            <a:off x="5380149" y="3129566"/>
            <a:ext cx="80493" cy="721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5380149" y="3560366"/>
            <a:ext cx="1767626" cy="290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 flipH="1" flipV="1">
            <a:off x="6413679" y="3116687"/>
            <a:ext cx="759853" cy="443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6439437" y="2788919"/>
            <a:ext cx="167425" cy="32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6606862" y="2200972"/>
            <a:ext cx="721217" cy="587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6606862" y="2788919"/>
            <a:ext cx="540913" cy="32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6497391" y="3129566"/>
            <a:ext cx="676141" cy="1068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>
            <a:stCxn id="6" idx="0"/>
          </p:cNvCxnSpPr>
          <p:nvPr/>
        </p:nvCxnSpPr>
        <p:spPr>
          <a:xfrm flipH="1">
            <a:off x="4881093" y="2743200"/>
            <a:ext cx="57955" cy="1445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H="1">
            <a:off x="4844066" y="2887766"/>
            <a:ext cx="22538" cy="10654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 flipH="1" flipV="1">
            <a:off x="4005330" y="3420468"/>
            <a:ext cx="850005" cy="5462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4019818" y="3420468"/>
            <a:ext cx="809759" cy="77804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 flipH="1" flipV="1">
            <a:off x="4424697" y="4191430"/>
            <a:ext cx="404880" cy="70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H="1">
            <a:off x="3683358" y="4191430"/>
            <a:ext cx="741339" cy="7025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3696237" y="4893971"/>
            <a:ext cx="985232" cy="353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4681469" y="5247497"/>
            <a:ext cx="833505" cy="9787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>
            <a:stCxn id="6" idx="0"/>
          </p:cNvCxnSpPr>
          <p:nvPr/>
        </p:nvCxnSpPr>
        <p:spPr>
          <a:xfrm>
            <a:off x="4939048" y="2743200"/>
            <a:ext cx="1097924" cy="3863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 flipH="1">
            <a:off x="3617353" y="3116686"/>
            <a:ext cx="2432498" cy="8500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 flipV="1">
            <a:off x="3629428" y="2990796"/>
            <a:ext cx="310702" cy="9609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 flipH="1" flipV="1">
            <a:off x="3449124" y="2786505"/>
            <a:ext cx="491006" cy="20429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81"/>
          <p:cNvCxnSpPr/>
          <p:nvPr/>
        </p:nvCxnSpPr>
        <p:spPr>
          <a:xfrm flipH="1">
            <a:off x="3082076" y="2763160"/>
            <a:ext cx="387976" cy="12170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/>
          <p:nvPr/>
        </p:nvCxnSpPr>
        <p:spPr>
          <a:xfrm flipH="1">
            <a:off x="2741590" y="2887766"/>
            <a:ext cx="340486" cy="18902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87"/>
          <p:cNvCxnSpPr/>
          <p:nvPr/>
        </p:nvCxnSpPr>
        <p:spPr>
          <a:xfrm flipV="1">
            <a:off x="2713417" y="4180640"/>
            <a:ext cx="1291913" cy="5716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90"/>
          <p:cNvCxnSpPr/>
          <p:nvPr/>
        </p:nvCxnSpPr>
        <p:spPr>
          <a:xfrm flipH="1">
            <a:off x="3477296" y="2791819"/>
            <a:ext cx="804" cy="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92"/>
          <p:cNvCxnSpPr/>
          <p:nvPr/>
        </p:nvCxnSpPr>
        <p:spPr>
          <a:xfrm flipH="1" flipV="1">
            <a:off x="2545188" y="2601533"/>
            <a:ext cx="939354" cy="1849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/>
          <p:cNvCxnSpPr/>
          <p:nvPr/>
        </p:nvCxnSpPr>
        <p:spPr>
          <a:xfrm flipV="1">
            <a:off x="4005330" y="3382960"/>
            <a:ext cx="676139" cy="8155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/>
          <p:cNvCxnSpPr/>
          <p:nvPr/>
        </p:nvCxnSpPr>
        <p:spPr>
          <a:xfrm flipV="1">
            <a:off x="4673422" y="631065"/>
            <a:ext cx="42661" cy="27894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0"/>
          </p:cNvCxnSpPr>
          <p:nvPr/>
        </p:nvCxnSpPr>
        <p:spPr>
          <a:xfrm flipH="1" flipV="1">
            <a:off x="4932608" y="631065"/>
            <a:ext cx="6440" cy="211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/>
          <p:cNvSpPr/>
          <p:nvPr/>
        </p:nvSpPr>
        <p:spPr>
          <a:xfrm>
            <a:off x="2550017" y="2743200"/>
            <a:ext cx="477806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kstvak 103"/>
          <p:cNvSpPr txBox="1"/>
          <p:nvPr/>
        </p:nvSpPr>
        <p:spPr>
          <a:xfrm>
            <a:off x="2545188" y="63106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105" name="Tekstvak 104"/>
          <p:cNvSpPr txBox="1"/>
          <p:nvPr/>
        </p:nvSpPr>
        <p:spPr>
          <a:xfrm>
            <a:off x="2545188" y="61424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Tissue</a:t>
            </a:r>
            <a:endParaRPr lang="en-US" dirty="0"/>
          </a:p>
        </p:txBody>
      </p:sp>
      <p:sp>
        <p:nvSpPr>
          <p:cNvPr id="106" name="Tekstvak 105"/>
          <p:cNvSpPr txBox="1"/>
          <p:nvPr/>
        </p:nvSpPr>
        <p:spPr>
          <a:xfrm>
            <a:off x="4742645" y="269636"/>
            <a:ext cx="169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7" name="Tekstvak 106"/>
          <p:cNvSpPr txBox="1"/>
          <p:nvPr/>
        </p:nvSpPr>
        <p:spPr>
          <a:xfrm>
            <a:off x="6113771" y="4198513"/>
            <a:ext cx="9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absorption</a:t>
            </a:r>
            <a:endParaRPr lang="en-US" sz="1400" dirty="0"/>
          </a:p>
        </p:txBody>
      </p:sp>
      <p:sp>
        <p:nvSpPr>
          <p:cNvPr id="108" name="Tekstvak 107"/>
          <p:cNvSpPr txBox="1"/>
          <p:nvPr/>
        </p:nvSpPr>
        <p:spPr>
          <a:xfrm>
            <a:off x="5488010" y="6041626"/>
            <a:ext cx="9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absorption</a:t>
            </a:r>
            <a:endParaRPr lang="en-US" sz="1400" dirty="0"/>
          </a:p>
        </p:txBody>
      </p:sp>
      <p:sp>
        <p:nvSpPr>
          <p:cNvPr id="109" name="Tekstvak 108"/>
          <p:cNvSpPr txBox="1"/>
          <p:nvPr/>
        </p:nvSpPr>
        <p:spPr>
          <a:xfrm>
            <a:off x="2763137" y="237706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reflection</a:t>
            </a:r>
            <a:endParaRPr lang="en-US" sz="1400" dirty="0"/>
          </a:p>
        </p:txBody>
      </p:sp>
      <p:sp>
        <p:nvSpPr>
          <p:cNvPr id="110" name="Tekstvak 109"/>
          <p:cNvSpPr txBox="1"/>
          <p:nvPr/>
        </p:nvSpPr>
        <p:spPr>
          <a:xfrm>
            <a:off x="5893829" y="2415431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reflection</a:t>
            </a:r>
            <a:endParaRPr lang="en-US" sz="1400" dirty="0"/>
          </a:p>
        </p:txBody>
      </p:sp>
      <p:sp>
        <p:nvSpPr>
          <p:cNvPr id="112" name="Tekstvak 111"/>
          <p:cNvSpPr txBox="1"/>
          <p:nvPr/>
        </p:nvSpPr>
        <p:spPr>
          <a:xfrm>
            <a:off x="3897174" y="2489179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reflection</a:t>
            </a:r>
            <a:endParaRPr lang="en-US" sz="1400" dirty="0"/>
          </a:p>
        </p:txBody>
      </p:sp>
      <p:sp>
        <p:nvSpPr>
          <p:cNvPr id="113" name="Rechthoek 112"/>
          <p:cNvSpPr/>
          <p:nvPr/>
        </p:nvSpPr>
        <p:spPr>
          <a:xfrm>
            <a:off x="2545188" y="638968"/>
            <a:ext cx="4782891" cy="586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07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Nathalie van Sterkenburg</dc:creator>
  <cp:lastModifiedBy>Nathalie van Sterkenburg</cp:lastModifiedBy>
  <cp:revision>3</cp:revision>
  <dcterms:created xsi:type="dcterms:W3CDTF">2018-06-26T13:19:37Z</dcterms:created>
  <dcterms:modified xsi:type="dcterms:W3CDTF">2018-06-26T13:40:10Z</dcterms:modified>
</cp:coreProperties>
</file>