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405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531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1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25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88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18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9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3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1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57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5DB2-BA32-41AD-AE30-96D32D1E736B}" type="datetimeFigureOut">
              <a:rPr lang="nl-NL" smtClean="0"/>
              <a:t>9-5-2018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D33F-6520-4806-B74F-CED5BDBA7A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86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09024"/>
            <a:ext cx="5106113" cy="51442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" y="943012"/>
            <a:ext cx="5651557" cy="4203346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638800" y="1600200"/>
            <a:ext cx="3505200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g = 0.8</a:t>
            </a:r>
          </a:p>
          <a:p>
            <a:pPr marL="0" indent="0">
              <a:buNone/>
            </a:pPr>
            <a:r>
              <a:rPr lang="nl-NL" dirty="0" err="1" smtClean="0"/>
              <a:t>mu_a</a:t>
            </a:r>
            <a:r>
              <a:rPr lang="nl-NL" dirty="0" smtClean="0"/>
              <a:t> = 1 / cm^2</a:t>
            </a:r>
          </a:p>
          <a:p>
            <a:pPr marL="0" indent="0"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None/>
            </a:pPr>
            <a:r>
              <a:rPr lang="nl-NL" dirty="0" smtClean="0"/>
              <a:t>Bins = 200</a:t>
            </a:r>
          </a:p>
          <a:p>
            <a:pPr marL="0" indent="0">
              <a:buNone/>
            </a:pPr>
            <a:r>
              <a:rPr lang="nl-NL" dirty="0" smtClean="0"/>
              <a:t>Aantal =</a:t>
            </a:r>
          </a:p>
          <a:p>
            <a:pPr marL="0" indent="0">
              <a:buNone/>
            </a:pPr>
            <a:r>
              <a:rPr lang="nl-NL" dirty="0" smtClean="0"/>
              <a:t>1.000.000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09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82" y="1066800"/>
            <a:ext cx="5532502" cy="4114799"/>
          </a:xfrm>
        </p:spPr>
      </p:pic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486400" y="16002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mu_a</a:t>
            </a:r>
            <a:r>
              <a:rPr lang="nl-NL" dirty="0" smtClean="0"/>
              <a:t> = 2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Bins = 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1.000.000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09024"/>
            <a:ext cx="510611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6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1219200"/>
            <a:ext cx="5417127" cy="4028988"/>
          </a:xfrm>
        </p:spPr>
      </p:pic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4102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mu_a</a:t>
            </a:r>
            <a:r>
              <a:rPr lang="nl-NL" dirty="0" smtClean="0"/>
              <a:t> = 0.1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Bins = 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1.000.000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609024"/>
            <a:ext cx="510611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5486400" y="228600"/>
            <a:ext cx="36576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Bins = 200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1.000.000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blue =&gt;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mua</a:t>
            </a:r>
            <a:r>
              <a:rPr lang="nl-NL" dirty="0" smtClean="0"/>
              <a:t> = 0.1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green =&gt;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mua</a:t>
            </a:r>
            <a:r>
              <a:rPr lang="nl-NL" dirty="0" smtClean="0"/>
              <a:t> = 1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red =&gt;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mua</a:t>
            </a:r>
            <a:r>
              <a:rPr lang="nl-NL" dirty="0" smtClean="0"/>
              <a:t> = 2 / cm^2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1"/>
            <a:ext cx="512268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>
          <a:xfrm>
            <a:off x="4876800" y="17526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 = 0.2 cm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 100.000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36286"/>
            <a:ext cx="4343400" cy="323040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3266690"/>
            <a:ext cx="4360438" cy="32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>
          <a:xfrm>
            <a:off x="5029200" y="17526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 = 0.3 cm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 200.000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" y="3429000"/>
            <a:ext cx="4373886" cy="325307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0" y="152400"/>
            <a:ext cx="440551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>
          <a:xfrm>
            <a:off x="5334000" y="17526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 = 0.1 cm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 300.000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610419" cy="342899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1"/>
            <a:ext cx="4624274" cy="34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7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>
          <a:xfrm>
            <a:off x="5334000" y="914400"/>
            <a:ext cx="4114800" cy="6934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 = 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err="1" smtClean="0"/>
              <a:t>mu_s</a:t>
            </a:r>
            <a:r>
              <a:rPr lang="nl-NL" dirty="0" smtClean="0"/>
              <a:t>* = 10 / cm^2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Aantal = 100.000</a:t>
            </a:r>
          </a:p>
          <a:p>
            <a:pPr marL="0" indent="0">
              <a:buNone/>
            </a:pPr>
            <a:r>
              <a:rPr lang="nl-NL" dirty="0"/>
              <a:t>blue </a:t>
            </a:r>
            <a:r>
              <a:rPr lang="nl-NL" dirty="0" smtClean="0"/>
              <a:t>=&gt; r </a:t>
            </a:r>
            <a:r>
              <a:rPr lang="nl-NL" dirty="0"/>
              <a:t>= </a:t>
            </a:r>
            <a:r>
              <a:rPr lang="nl-NL" dirty="0" smtClean="0"/>
              <a:t>0.1 cm 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green </a:t>
            </a:r>
            <a:r>
              <a:rPr lang="nl-NL" dirty="0" smtClean="0"/>
              <a:t>=&gt; r = 0.2 cm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red </a:t>
            </a:r>
            <a:r>
              <a:rPr lang="nl-NL" dirty="0" smtClean="0"/>
              <a:t>=&gt; r </a:t>
            </a:r>
            <a:r>
              <a:rPr lang="nl-NL" dirty="0"/>
              <a:t>= </a:t>
            </a:r>
            <a:r>
              <a:rPr lang="nl-NL" dirty="0" smtClean="0"/>
              <a:t>0.3 cm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914400"/>
            <a:ext cx="5334000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659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174</Words>
  <Application>Microsoft Office PowerPoint</Application>
  <PresentationFormat>Diavoorstelling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AMC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N.A.C. van Sterkenburg</dc:creator>
  <cp:lastModifiedBy>Sterkenburg</cp:lastModifiedBy>
  <cp:revision>16</cp:revision>
  <dcterms:created xsi:type="dcterms:W3CDTF">2018-04-18T07:34:16Z</dcterms:created>
  <dcterms:modified xsi:type="dcterms:W3CDTF">2018-05-09T07:26:20Z</dcterms:modified>
</cp:coreProperties>
</file>