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F35-9EE9-41BB-8E8F-4A3FC9081951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FCA-2172-438D-A380-8EE9D17714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41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F35-9EE9-41BB-8E8F-4A3FC9081951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FCA-2172-438D-A380-8EE9D17714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078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F35-9EE9-41BB-8E8F-4A3FC9081951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FCA-2172-438D-A380-8EE9D17714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830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F35-9EE9-41BB-8E8F-4A3FC9081951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FCA-2172-438D-A380-8EE9D17714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971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F35-9EE9-41BB-8E8F-4A3FC9081951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FCA-2172-438D-A380-8EE9D17714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032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F35-9EE9-41BB-8E8F-4A3FC9081951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FCA-2172-438D-A380-8EE9D17714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175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F35-9EE9-41BB-8E8F-4A3FC9081951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FCA-2172-438D-A380-8EE9D17714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57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F35-9EE9-41BB-8E8F-4A3FC9081951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FCA-2172-438D-A380-8EE9D17714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84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F35-9EE9-41BB-8E8F-4A3FC9081951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FCA-2172-438D-A380-8EE9D17714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89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F35-9EE9-41BB-8E8F-4A3FC9081951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FCA-2172-438D-A380-8EE9D17714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028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F35-9EE9-41BB-8E8F-4A3FC9081951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7FCA-2172-438D-A380-8EE9D17714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46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4F35-9EE9-41BB-8E8F-4A3FC9081951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7FCA-2172-438D-A380-8EE9D17714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80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Heel erg afhankelijk van N.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2734" y="3326595"/>
            <a:ext cx="5119266" cy="353140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6595"/>
            <a:ext cx="5322513" cy="3531405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838200" y="2957263"/>
            <a:ext cx="103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 = 10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584583" y="2957263"/>
            <a:ext cx="103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 = 4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838200" y="1446812"/>
            <a:ext cx="9268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In de formule staat een i^(N/2) * i!, dit wordt heel snel heel groot.</a:t>
            </a:r>
            <a:endParaRPr lang="nl-NL" sz="2400" dirty="0"/>
          </a:p>
        </p:txBody>
      </p:sp>
      <p:sp>
        <p:nvSpPr>
          <p:cNvPr id="10" name="Tekstvak 9"/>
          <p:cNvSpPr txBox="1"/>
          <p:nvPr/>
        </p:nvSpPr>
        <p:spPr>
          <a:xfrm>
            <a:off x="1482142" y="3889420"/>
            <a:ext cx="25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Algoritme toegepast op P(s) = (s+1) ^ -1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8766219" y="4769131"/>
            <a:ext cx="25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Algoritme toegepast op P(s) = (s+1) ^ -1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1184855" y="5769203"/>
            <a:ext cx="258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F(t) = e ^ (-t) 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9051700" y="5814381"/>
            <a:ext cx="258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F(t) = e ^ (-t)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744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5017" y="2302143"/>
            <a:ext cx="10515600" cy="4794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V1 = 0</a:t>
            </a:r>
          </a:p>
          <a:p>
            <a:pPr marL="0" indent="0">
              <a:buNone/>
            </a:pPr>
            <a:r>
              <a:rPr lang="nl-NL" dirty="0" smtClean="0"/>
              <a:t>V2 = - 1/12</a:t>
            </a:r>
          </a:p>
          <a:p>
            <a:pPr marL="0" indent="0">
              <a:buNone/>
            </a:pPr>
            <a:r>
              <a:rPr lang="nl-NL" dirty="0" smtClean="0"/>
              <a:t>V3 = 128</a:t>
            </a:r>
          </a:p>
          <a:p>
            <a:pPr marL="0" indent="0">
              <a:buNone/>
            </a:pPr>
            <a:r>
              <a:rPr lang="nl-NL" dirty="0" smtClean="0"/>
              <a:t>V4 = -10999</a:t>
            </a:r>
          </a:p>
          <a:p>
            <a:pPr marL="0" indent="0">
              <a:buNone/>
            </a:pPr>
            <a:r>
              <a:rPr lang="nl-NL" dirty="0" smtClean="0"/>
              <a:t>V5 = 202082</a:t>
            </a:r>
          </a:p>
          <a:p>
            <a:pPr marL="0" indent="0">
              <a:buNone/>
            </a:pPr>
            <a:r>
              <a:rPr lang="nl-NL" dirty="0" smtClean="0"/>
              <a:t>V6 = -290365</a:t>
            </a:r>
          </a:p>
          <a:p>
            <a:pPr marL="0" indent="0">
              <a:buNone/>
            </a:pPr>
            <a:r>
              <a:rPr lang="nl-NL" dirty="0" smtClean="0"/>
              <a:t>V7 = 191147</a:t>
            </a:r>
          </a:p>
          <a:p>
            <a:pPr marL="0" indent="0">
              <a:buNone/>
            </a:pPr>
            <a:r>
              <a:rPr lang="nl-NL" dirty="0" smtClean="0"/>
              <a:t>V8 = -47787</a:t>
            </a:r>
          </a:p>
          <a:p>
            <a:pPr marL="0" indent="0">
              <a:buNone/>
            </a:pPr>
            <a:r>
              <a:rPr lang="nl-NL" dirty="0" smtClean="0"/>
              <a:t>V9 = 0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541236" cy="132556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389" y="5271014"/>
            <a:ext cx="3020411" cy="1039634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7366715" y="5529221"/>
            <a:ext cx="1725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F(T) =</a:t>
            </a:r>
            <a:endParaRPr lang="nl-NL" sz="2800" dirty="0"/>
          </a:p>
        </p:txBody>
      </p:sp>
      <p:sp>
        <p:nvSpPr>
          <p:cNvPr id="7" name="Tekstvak 6"/>
          <p:cNvSpPr txBox="1"/>
          <p:nvPr/>
        </p:nvSpPr>
        <p:spPr>
          <a:xfrm>
            <a:off x="645017" y="1690688"/>
            <a:ext cx="345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Voor N = 10, V =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44891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 = 20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19266" cy="3760057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705635" y="2511380"/>
            <a:ext cx="25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Algoritme toegepast op P(s) = (s+1) ^ -1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1712889" y="4298608"/>
            <a:ext cx="258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F(t) = e ^ (-t)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04714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135</Words>
  <Application>Microsoft Office PowerPoint</Application>
  <PresentationFormat>Breedbeeld</PresentationFormat>
  <Paragraphs>22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Heel erg afhankelijk van N.</vt:lpstr>
      <vt:lpstr>PowerPoint-presentatie</vt:lpstr>
      <vt:lpstr>N = 20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Heel erg afhankelijk van N.</dc:title>
  <dc:creator>Nathalie van Sterkenburg</dc:creator>
  <cp:lastModifiedBy>Nathalie van Sterkenburg</cp:lastModifiedBy>
  <cp:revision>5</cp:revision>
  <dcterms:created xsi:type="dcterms:W3CDTF">2018-06-04T11:02:47Z</dcterms:created>
  <dcterms:modified xsi:type="dcterms:W3CDTF">2018-06-04T11:54:23Z</dcterms:modified>
</cp:coreProperties>
</file>