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40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10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2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88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18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39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1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57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5DB2-BA32-41AD-AE30-96D32D1E736B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86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 ben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het </a:t>
            </a:r>
            <a:r>
              <a:rPr lang="en-US" dirty="0" err="1" smtClean="0"/>
              <a:t>vergelijken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Wat is de </a:t>
            </a:r>
            <a:r>
              <a:rPr lang="en-US" dirty="0" err="1" smtClean="0"/>
              <a:t>invloed</a:t>
            </a:r>
            <a:r>
              <a:rPr lang="en-US" dirty="0" smtClean="0"/>
              <a:t> van bins op de </a:t>
            </a:r>
            <a:r>
              <a:rPr lang="en-US" dirty="0" err="1" smtClean="0"/>
              <a:t>hoogte</a:t>
            </a:r>
            <a:r>
              <a:rPr lang="en-US" dirty="0" smtClean="0"/>
              <a:t> van de </a:t>
            </a:r>
            <a:r>
              <a:rPr lang="en-US" dirty="0" err="1" smtClean="0"/>
              <a:t>grafiek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hoe </a:t>
            </a:r>
            <a:r>
              <a:rPr lang="en-US" dirty="0" err="1" smtClean="0"/>
              <a:t>houd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r>
              <a:rPr lang="en-US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432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365" y="762000"/>
            <a:ext cx="9561365" cy="4800601"/>
          </a:xfrm>
        </p:spPr>
      </p:pic>
    </p:spTree>
    <p:extLst>
      <p:ext uri="{BB962C8B-B14F-4D97-AF65-F5344CB8AC3E}">
        <p14:creationId xmlns:p14="http://schemas.microsoft.com/office/powerpoint/2010/main" val="140093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646632"/>
            <a:ext cx="9853221" cy="4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2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535536"/>
            <a:ext cx="9372600" cy="47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762000"/>
            <a:ext cx="9825182" cy="49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896" y="914400"/>
            <a:ext cx="986489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r>
              <a:rPr lang="en-US" dirty="0" err="1" smtClean="0"/>
              <a:t>Normaliseer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de bins?</a:t>
            </a:r>
          </a:p>
          <a:p>
            <a:r>
              <a:rPr lang="en-US" dirty="0" smtClean="0"/>
              <a:t>Hoe doe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Wat </a:t>
            </a:r>
            <a:r>
              <a:rPr lang="en-US" dirty="0" err="1" smtClean="0"/>
              <a:t>bereken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precies</a:t>
            </a:r>
            <a:r>
              <a:rPr lang="en-US" dirty="0" smtClean="0"/>
              <a:t> in de </a:t>
            </a:r>
            <a:r>
              <a:rPr lang="en-US" dirty="0" err="1" smtClean="0"/>
              <a:t>analytische</a:t>
            </a:r>
            <a:r>
              <a:rPr lang="en-US" dirty="0" smtClean="0"/>
              <a:t> </a:t>
            </a:r>
            <a:r>
              <a:rPr lang="en-US" dirty="0" err="1" smtClean="0"/>
              <a:t>oplossing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Hoe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mijn</a:t>
            </a:r>
            <a:r>
              <a:rPr lang="en-US" dirty="0" smtClean="0"/>
              <a:t> </a:t>
            </a:r>
            <a:r>
              <a:rPr lang="en-US" dirty="0" err="1" smtClean="0"/>
              <a:t>grafieken</a:t>
            </a:r>
            <a:r>
              <a:rPr lang="en-US" dirty="0" smtClean="0"/>
              <a:t> </a:t>
            </a:r>
            <a:r>
              <a:rPr lang="en-US" dirty="0" err="1" smtClean="0"/>
              <a:t>afhankelijk</a:t>
            </a:r>
            <a:r>
              <a:rPr lang="en-US" dirty="0" smtClean="0"/>
              <a:t> van 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photonen</a:t>
            </a:r>
            <a:endParaRPr lang="en-US" dirty="0" smtClean="0"/>
          </a:p>
          <a:p>
            <a:r>
              <a:rPr lang="en-US" dirty="0" smtClean="0"/>
              <a:t>Of doe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gewoon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helemaal</a:t>
            </a:r>
            <a:r>
              <a:rPr lang="en-US" dirty="0" smtClean="0"/>
              <a:t> </a:t>
            </a:r>
            <a:r>
              <a:rPr lang="en-US" dirty="0" err="1" smtClean="0"/>
              <a:t>fout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72370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64</Words>
  <Application>Microsoft Office PowerPoint</Application>
  <PresentationFormat>Diavoorstelling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Wat ben ik aan het vergelijken?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AMC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N.A.C. van Sterkenburg</dc:creator>
  <cp:lastModifiedBy>N.A.C. van Sterkenburg</cp:lastModifiedBy>
  <cp:revision>3</cp:revision>
  <dcterms:created xsi:type="dcterms:W3CDTF">2018-04-18T07:34:16Z</dcterms:created>
  <dcterms:modified xsi:type="dcterms:W3CDTF">2018-04-18T11:55:25Z</dcterms:modified>
</cp:coreProperties>
</file>