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DB2-BA32-41AD-AE30-96D32D1E736B}" type="datetimeFigureOut">
              <a:rPr lang="nl-NL" smtClean="0"/>
              <a:t>7-5-2018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33F-6520-4806-B74F-CED5BDBA7A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405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DB2-BA32-41AD-AE30-96D32D1E736B}" type="datetimeFigureOut">
              <a:rPr lang="nl-NL" smtClean="0"/>
              <a:t>7-5-2018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33F-6520-4806-B74F-CED5BDBA7A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531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DB2-BA32-41AD-AE30-96D32D1E736B}" type="datetimeFigureOut">
              <a:rPr lang="nl-NL" smtClean="0"/>
              <a:t>7-5-2018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33F-6520-4806-B74F-CED5BDBA7A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110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DB2-BA32-41AD-AE30-96D32D1E736B}" type="datetimeFigureOut">
              <a:rPr lang="nl-NL" smtClean="0"/>
              <a:t>7-5-2018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33F-6520-4806-B74F-CED5BDBA7A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425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DB2-BA32-41AD-AE30-96D32D1E736B}" type="datetimeFigureOut">
              <a:rPr lang="nl-NL" smtClean="0"/>
              <a:t>7-5-2018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33F-6520-4806-B74F-CED5BDBA7A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088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DB2-BA32-41AD-AE30-96D32D1E736B}" type="datetimeFigureOut">
              <a:rPr lang="nl-NL" smtClean="0"/>
              <a:t>7-5-2018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33F-6520-4806-B74F-CED5BDBA7A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318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DB2-BA32-41AD-AE30-96D32D1E736B}" type="datetimeFigureOut">
              <a:rPr lang="nl-NL" smtClean="0"/>
              <a:t>7-5-2018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33F-6520-4806-B74F-CED5BDBA7A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8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DB2-BA32-41AD-AE30-96D32D1E736B}" type="datetimeFigureOut">
              <a:rPr lang="nl-NL" smtClean="0"/>
              <a:t>7-5-2018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33F-6520-4806-B74F-CED5BDBA7A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19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DB2-BA32-41AD-AE30-96D32D1E736B}" type="datetimeFigureOut">
              <a:rPr lang="nl-NL" smtClean="0"/>
              <a:t>7-5-2018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33F-6520-4806-B74F-CED5BDBA7A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239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DB2-BA32-41AD-AE30-96D32D1E736B}" type="datetimeFigureOut">
              <a:rPr lang="nl-NL" smtClean="0"/>
              <a:t>7-5-2018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33F-6520-4806-B74F-CED5BDBA7A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01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DB2-BA32-41AD-AE30-96D32D1E736B}" type="datetimeFigureOut">
              <a:rPr lang="nl-NL" smtClean="0"/>
              <a:t>7-5-2018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33F-6520-4806-B74F-CED5BDBA7A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557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35DB2-BA32-41AD-AE30-96D32D1E736B}" type="datetimeFigureOut">
              <a:rPr lang="nl-NL" smtClean="0"/>
              <a:t>7-5-2018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DD33F-6520-4806-B74F-CED5BDBA7A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186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00800" y="1600200"/>
            <a:ext cx="2286000" cy="4525963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g = 0.8</a:t>
            </a:r>
          </a:p>
          <a:p>
            <a:pPr marL="0" indent="0">
              <a:buNone/>
            </a:pPr>
            <a:r>
              <a:rPr lang="nl-NL" dirty="0" err="1" smtClean="0"/>
              <a:t>mu_a</a:t>
            </a:r>
            <a:r>
              <a:rPr lang="nl-NL" dirty="0" smtClean="0"/>
              <a:t> = 1</a:t>
            </a:r>
          </a:p>
          <a:p>
            <a:pPr marL="0" indent="0">
              <a:buNone/>
            </a:pPr>
            <a:r>
              <a:rPr lang="nl-NL" dirty="0" err="1" smtClean="0"/>
              <a:t>mu_s</a:t>
            </a:r>
            <a:r>
              <a:rPr lang="nl-NL" dirty="0" smtClean="0"/>
              <a:t>* = 10</a:t>
            </a:r>
          </a:p>
          <a:p>
            <a:pPr marL="0" indent="0">
              <a:buNone/>
            </a:pPr>
            <a:r>
              <a:rPr lang="nl-NL" dirty="0" smtClean="0"/>
              <a:t>Bins = 200</a:t>
            </a:r>
          </a:p>
          <a:p>
            <a:pPr marL="0" indent="0">
              <a:buNone/>
            </a:pPr>
            <a:r>
              <a:rPr lang="nl-NL" dirty="0" smtClean="0"/>
              <a:t>Aantal =</a:t>
            </a:r>
          </a:p>
          <a:p>
            <a:pPr marL="0" indent="0">
              <a:buNone/>
            </a:pPr>
            <a:r>
              <a:rPr lang="nl-NL" dirty="0" smtClean="0"/>
              <a:t>1.000.000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9" y="5682343"/>
            <a:ext cx="5106113" cy="51442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99" y="943011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3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6400800" y="1600200"/>
            <a:ext cx="2286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g = 0.8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err="1" smtClean="0"/>
              <a:t>mu_a</a:t>
            </a:r>
            <a:r>
              <a:rPr lang="nl-NL" dirty="0" smtClean="0"/>
              <a:t> =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err="1" smtClean="0"/>
              <a:t>mu_s</a:t>
            </a:r>
            <a:r>
              <a:rPr lang="nl-NL" dirty="0" smtClean="0"/>
              <a:t>* = 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Bins = 200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Aantal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1.000.000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756445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32</Words>
  <Application>Microsoft Office PowerPoint</Application>
  <PresentationFormat>Diavoorstelling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3" baseType="lpstr">
      <vt:lpstr>Kantoorthema</vt:lpstr>
      <vt:lpstr>PowerPoint-presentatie</vt:lpstr>
      <vt:lpstr>PowerPoint-presentatie</vt:lpstr>
    </vt:vector>
  </TitlesOfParts>
  <Company>AMC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N.A.C. van Sterkenburg</dc:creator>
  <cp:lastModifiedBy>N.A.C. van Sterkenburg</cp:lastModifiedBy>
  <cp:revision>6</cp:revision>
  <dcterms:created xsi:type="dcterms:W3CDTF">2018-04-18T07:34:16Z</dcterms:created>
  <dcterms:modified xsi:type="dcterms:W3CDTF">2018-05-07T14:14:37Z</dcterms:modified>
</cp:coreProperties>
</file>