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54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4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0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6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80288-B0D2-3C8D-4790-BBCCCCDF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ZA" sz="4800" dirty="0"/>
              <a:t>NS MOKWANA</a:t>
            </a:r>
            <a:br>
              <a:rPr lang="en-ZA" sz="4800" dirty="0"/>
            </a:br>
            <a:r>
              <a:rPr lang="en-ZA" sz="4800" dirty="0"/>
              <a:t>220147785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25A50-718B-984E-4F30-CAFA044C0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chemeClr val="tx1">
                    <a:alpha val="60000"/>
                  </a:schemeClr>
                </a:solidFill>
              </a:rPr>
              <a:t>CSC MINI-PROJECT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6" name="Picture 3">
            <a:extLst>
              <a:ext uri="{FF2B5EF4-FFF2-40B4-BE49-F238E27FC236}">
                <a16:creationId xmlns:a16="http://schemas.microsoft.com/office/drawing/2014/main" id="{1CFC1549-D1AE-AD70-153D-BB5B60FA3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7" r="180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15BD-44B6-5650-E7F6-F31380C2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2A4C-FA70-61BD-E424-54CE6536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Poverty</a:t>
            </a:r>
          </a:p>
          <a:p>
            <a:r>
              <a:rPr lang="en-ZA" dirty="0"/>
              <a:t>Connect families that are in need of food , shelter or finances with organisation(sponsors) that are willing to provide that support using Graph ADT.</a:t>
            </a:r>
          </a:p>
        </p:txBody>
      </p:sp>
    </p:spTree>
    <p:extLst>
      <p:ext uri="{BB962C8B-B14F-4D97-AF65-F5344CB8AC3E}">
        <p14:creationId xmlns:p14="http://schemas.microsoft.com/office/powerpoint/2010/main" val="239079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198-F217-9E9A-6302-17B6584C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A2CD-A9A6-742D-BE90-AC2735EE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ZA" dirty="0"/>
              <a:t>Nodes</a:t>
            </a:r>
          </a:p>
          <a:p>
            <a:pPr marL="0" indent="0">
              <a:buNone/>
            </a:pPr>
            <a:r>
              <a:rPr lang="en-ZA" dirty="0"/>
              <a:t>Families {  </a:t>
            </a:r>
          </a:p>
          <a:p>
            <a:r>
              <a:rPr lang="en-ZA" dirty="0"/>
              <a:t>Name</a:t>
            </a:r>
          </a:p>
          <a:p>
            <a:r>
              <a:rPr lang="en-ZA" dirty="0"/>
              <a:t>Number of family members</a:t>
            </a:r>
          </a:p>
          <a:p>
            <a:r>
              <a:rPr lang="en-ZA" dirty="0"/>
              <a:t>Type of Support they need ( Financial, shelter, food)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r>
              <a:rPr lang="en-ZA" dirty="0"/>
              <a:t>Sponsors{</a:t>
            </a:r>
          </a:p>
          <a:p>
            <a:r>
              <a:rPr lang="en-ZA" dirty="0"/>
              <a:t>Name</a:t>
            </a:r>
          </a:p>
          <a:p>
            <a:r>
              <a:rPr lang="en-ZA" dirty="0"/>
              <a:t>Type of support it is willing to offer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73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B68A-CBEE-DC4C-C46F-D49E9107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71F2-54DC-8EC1-1A3E-2428EAFE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Cost</a:t>
            </a:r>
          </a:p>
          <a:p>
            <a:r>
              <a:rPr lang="en-ZA" dirty="0"/>
              <a:t>The distances between the nodes </a:t>
            </a:r>
          </a:p>
        </p:txBody>
      </p:sp>
    </p:spTree>
    <p:extLst>
      <p:ext uri="{BB962C8B-B14F-4D97-AF65-F5344CB8AC3E}">
        <p14:creationId xmlns:p14="http://schemas.microsoft.com/office/powerpoint/2010/main" val="169249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A45C-5B60-40EF-794D-FACF20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DC4F-1FC7-F57E-D911-9A74B14C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Dijkstra algorithm </a:t>
            </a:r>
          </a:p>
          <a:p>
            <a:r>
              <a:rPr lang="en-ZA" dirty="0"/>
              <a:t>finds the closest path between a sponsor and a family in need</a:t>
            </a:r>
            <a:br>
              <a:rPr lang="en-ZA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997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1BA0-796A-8D1E-3A91-6224EAE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FC34-1C33-E4CE-BAD8-19908767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dirty="0"/>
              <a:t>DEMO!!</a:t>
            </a:r>
          </a:p>
          <a:p>
            <a:endParaRPr lang="en-ZA" sz="4000" dirty="0"/>
          </a:p>
          <a:p>
            <a:r>
              <a:rPr lang="en-ZA" sz="4000" dirty="0"/>
              <a:t>https://youtu.be/IIGx3g3rOis</a:t>
            </a:r>
          </a:p>
        </p:txBody>
      </p:sp>
    </p:spTree>
    <p:extLst>
      <p:ext uri="{BB962C8B-B14F-4D97-AF65-F5344CB8AC3E}">
        <p14:creationId xmlns:p14="http://schemas.microsoft.com/office/powerpoint/2010/main" val="27934026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BA3D1"/>
      </a:accent1>
      <a:accent2>
        <a:srgbClr val="68ADC3"/>
      </a:accent2>
      <a:accent3>
        <a:srgbClr val="73ADA3"/>
      </a:accent3>
      <a:accent4>
        <a:srgbClr val="65B184"/>
      </a:accent4>
      <a:accent5>
        <a:srgbClr val="70B36F"/>
      </a:accent5>
      <a:accent6>
        <a:srgbClr val="83AF64"/>
      </a:accent6>
      <a:hlink>
        <a:srgbClr val="948059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NS MOKWANA 220147785</vt:lpstr>
      <vt:lpstr>Problem</vt:lpstr>
      <vt:lpstr>Nodes</vt:lpstr>
      <vt:lpstr>Edges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MOKWANA 220147785</dc:title>
  <dc:creator>NKOSINATHI MOKWANA</dc:creator>
  <cp:lastModifiedBy>NKOSINATHI MOKWANA</cp:lastModifiedBy>
  <cp:revision>3</cp:revision>
  <dcterms:created xsi:type="dcterms:W3CDTF">2023-05-14T23:20:02Z</dcterms:created>
  <dcterms:modified xsi:type="dcterms:W3CDTF">2023-05-15T09:22:35Z</dcterms:modified>
</cp:coreProperties>
</file>