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F9FF"/>
    <a:srgbClr val="DAF0FF"/>
    <a:srgbClr val="EDEDEB"/>
    <a:srgbClr val="FF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B1CC-4EDD-4879-B373-0E804B33D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8906-117F-4784-BD6A-DA93F600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259A-55B7-40AD-BAF1-81482484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360B-14BA-4919-9149-017C6CA6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5A01-0B0E-49EE-99DC-1552F4D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6A66-4696-4F02-AFE4-A503B5BF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ABD4E-2D39-4052-9AC9-78B2395FB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8970-3379-4627-AE89-FDC0ADDC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E8BC-8E47-4759-968B-3A3B04CB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A320-170E-498A-8A71-ABA1E5FC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8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19B3B-1F0F-4D6A-B56D-6C34CFD9C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689E-B399-48DF-BAB9-423867659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DCB0-53DB-4B38-85FE-85BA1BB0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8DA2-3562-4006-AA95-20038DC4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3010B-BC14-496A-9B8B-28077931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4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3ABE-201F-44C3-B17A-2F8A61BB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525D-E0B3-457C-A7FA-8B43D0F6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EF6A-F8EC-4CF6-92D8-BEC10D37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3D82-8531-4A77-8404-9DFACF82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A3C0-166C-4843-9B30-1AAF4385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8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258F-2005-448C-9FA3-07371436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8288F-4A49-44BB-B479-8F75AE1B6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EF31-B18A-452E-B674-AD78FA4F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654C-9C4C-4790-82A9-CECB7EA3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B0EC-31C6-4329-A3E5-51CF0F90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8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9C15-E857-496E-BD64-C00DF792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F7AF-74F1-4164-9C09-2252B5A78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9B24F-D137-4C75-842B-45811D089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4AFD-8952-46A8-A405-10ABB148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D4E2A-3CA8-46B5-B6AE-D0FEF404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1625F-0610-48FB-A418-E31709A0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989C-CC24-4F61-B312-CB6C1358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51DB-7463-4639-AEC4-823D5989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392D-5D67-4399-AD68-86B3C3055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E9691-A4C9-4FEC-A46A-4E12899D8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E27EE-19AD-4F85-B99E-118B1692F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73E17-D604-498D-8E5A-730E2FF9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1CD0F-E29F-4124-B51F-3D6F258F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BE199-917C-40BA-9B2C-D2CEAEFA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1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2F4E-AAE4-4833-A05B-D302F493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EC4F8-E187-4420-89EE-46EDF4CF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5210F-A837-4957-BC3C-07E02F4F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842D8-ABEB-496C-917B-8CC1AB24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4B259-5BEA-4F57-AC39-86FAD0E4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959CC-B5EA-4563-9118-301C1732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844F-37EE-4E69-8EFE-F9BE70AF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4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D714-33DF-4283-980F-16BB3A60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079C-FF19-41F6-9156-26DC93B3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9AF4F-6DF8-4EC0-A220-DAEF3792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7BE7B-5B6C-4A60-868B-FA046F52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82B2F-DB13-4443-ADC6-F703E059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29755-B51E-4ABE-9993-F17AFAB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7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1A4C-A346-4ACB-8E4D-847BDA4D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57BF4-320E-4F88-A58C-E48ADE342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E6E8D-295D-41E4-ACDB-9B5A6C1C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9E7A9-0FBB-491B-B27E-6B33C721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195FF-C5C2-4BCF-AAC8-E308F2B7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599B6-2C3A-4D83-BA8D-51F9571C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8F97A-278E-4423-B20C-16E939DC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DB2AF-F840-4C8C-9D4F-EA6172DF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C3AFE-4D0F-424E-B1DB-A211A91F1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82E1-73CA-4989-815A-22ACB201C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A520-75E0-46B5-B606-75212439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A002581-12FB-4B46-83A7-B6464369C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69" t="19986" r="2698" b="11855"/>
          <a:stretch/>
        </p:blipFill>
        <p:spPr>
          <a:xfrm>
            <a:off x="4755280" y="1637637"/>
            <a:ext cx="3576820" cy="36923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644DC45-2D5B-40C9-8D3A-6E0F0FF95C99}"/>
              </a:ext>
            </a:extLst>
          </p:cNvPr>
          <p:cNvGrpSpPr/>
          <p:nvPr/>
        </p:nvGrpSpPr>
        <p:grpSpPr>
          <a:xfrm>
            <a:off x="473179" y="1047046"/>
            <a:ext cx="3648891" cy="2831544"/>
            <a:chOff x="842212" y="1001485"/>
            <a:chExt cx="3648891" cy="28315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251A15-7E38-44D2-B88F-58B490DA6832}"/>
                </a:ext>
              </a:extLst>
            </p:cNvPr>
            <p:cNvSpPr/>
            <p:nvPr/>
          </p:nvSpPr>
          <p:spPr>
            <a:xfrm>
              <a:off x="923109" y="1114696"/>
              <a:ext cx="121920" cy="1828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47DBFB-4F6E-48A3-9839-9C1F6CD48F47}"/>
                </a:ext>
              </a:extLst>
            </p:cNvPr>
            <p:cNvSpPr txBox="1"/>
            <p:nvPr/>
          </p:nvSpPr>
          <p:spPr>
            <a:xfrm>
              <a:off x="842212" y="1001485"/>
              <a:ext cx="3648891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    </a:t>
              </a:r>
              <a:r>
                <a:rPr lang="en-US" sz="2400" b="1" dirty="0"/>
                <a:t>Gain</a:t>
              </a:r>
            </a:p>
            <a:p>
              <a:pPr marL="227013" indent="-227013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th-TH" sz="1800" dirty="0"/>
                <a:t>สะดวก สบาย ประหยัดเวลาทำอาหาร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th-TH" sz="1800" dirty="0"/>
                <a:t>ได้ทานเมนูที่ตัวเองอยากกินโดยไม่ต้องเสียเวลาเตรียมวัตถุดิบ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th-TH" sz="1800" dirty="0"/>
                <a:t>ไม่ต้องเสียเวลาต่อคิวรออาหาร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th-TH" sz="1800" dirty="0"/>
                <a:t>มีโปรโมชั่น ส่วนลดจากการใช้ </a:t>
              </a:r>
              <a:r>
                <a:rPr lang="en-US" sz="1800" dirty="0"/>
                <a:t>Application</a:t>
              </a:r>
              <a:endParaRPr lang="th-TH" sz="1800" dirty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th-TH" sz="1800" dirty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th-TH" sz="1800" dirty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th-TH" sz="18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163451F-FABD-4DD3-9F08-73AA9B6401C7}"/>
              </a:ext>
            </a:extLst>
          </p:cNvPr>
          <p:cNvGrpSpPr/>
          <p:nvPr/>
        </p:nvGrpSpPr>
        <p:grpSpPr>
          <a:xfrm>
            <a:off x="9265056" y="1684669"/>
            <a:ext cx="2462118" cy="1077218"/>
            <a:chOff x="8849746" y="1647816"/>
            <a:chExt cx="2462118" cy="10772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42E571-C5F9-4285-BAA0-E11A40DB2EFE}"/>
                </a:ext>
              </a:extLst>
            </p:cNvPr>
            <p:cNvSpPr/>
            <p:nvPr/>
          </p:nvSpPr>
          <p:spPr>
            <a:xfrm>
              <a:off x="8930641" y="1761027"/>
              <a:ext cx="106873" cy="9144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C524EC-B1AF-4370-BDAB-91C13E6E82EF}"/>
                </a:ext>
              </a:extLst>
            </p:cNvPr>
            <p:cNvSpPr txBox="1"/>
            <p:nvPr/>
          </p:nvSpPr>
          <p:spPr>
            <a:xfrm>
              <a:off x="8849746" y="1647816"/>
              <a:ext cx="24621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    </a:t>
              </a:r>
              <a:r>
                <a:rPr lang="en-US" sz="2400" b="1" dirty="0"/>
                <a:t>Customer Job(s)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th-TH" sz="2000" dirty="0"/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th-TH" sz="1800" dirty="0"/>
                <a:t>สั่งอาหาร </a:t>
              </a:r>
              <a:r>
                <a:rPr lang="en-US" sz="1800" dirty="0"/>
                <a:t>delivery</a:t>
              </a:r>
              <a:endParaRPr lang="th-TH" sz="18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4F8C5B-96A2-4672-B0B5-B99AB20638DB}"/>
              </a:ext>
            </a:extLst>
          </p:cNvPr>
          <p:cNvGrpSpPr/>
          <p:nvPr/>
        </p:nvGrpSpPr>
        <p:grpSpPr>
          <a:xfrm>
            <a:off x="473179" y="4134235"/>
            <a:ext cx="3648891" cy="2033451"/>
            <a:chOff x="842212" y="1001485"/>
            <a:chExt cx="3648891" cy="20334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B6EE7D-85A6-4867-805F-28BE445B0C4F}"/>
                </a:ext>
              </a:extLst>
            </p:cNvPr>
            <p:cNvSpPr/>
            <p:nvPr/>
          </p:nvSpPr>
          <p:spPr>
            <a:xfrm>
              <a:off x="923109" y="1114696"/>
              <a:ext cx="121920" cy="19202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E672C7-088B-42F8-91AF-E34442F0FB5F}"/>
                </a:ext>
              </a:extLst>
            </p:cNvPr>
            <p:cNvSpPr txBox="1"/>
            <p:nvPr/>
          </p:nvSpPr>
          <p:spPr>
            <a:xfrm>
              <a:off x="842212" y="1001485"/>
              <a:ext cx="364889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    </a:t>
              </a:r>
              <a:r>
                <a:rPr lang="en-US" sz="2400" b="1" dirty="0"/>
                <a:t>Pain</a:t>
              </a:r>
              <a:endParaRPr lang="en-US" sz="1800" b="1" dirty="0"/>
            </a:p>
            <a:p>
              <a:pPr marL="227013" indent="-227013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th-TH" sz="1800" dirty="0"/>
                <a:t>ค่าส่งแพง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th-TH" sz="1800" dirty="0"/>
                <a:t>อาหารเสียรสชาติ ไม่เหมือนกินที่ร้าน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th-TH" sz="1800" dirty="0"/>
                <a:t>ได้ปริมาณน้อยไม่สมราคา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r>
                <a:rPr lang="th-TH" sz="1800" dirty="0"/>
                <a:t>ได้ของไม่ครบตามที่สั่ง</a:t>
              </a:r>
            </a:p>
            <a:p>
              <a:pPr marL="227013" indent="-227013">
                <a:buFont typeface="Arial" panose="020B0604020202020204" pitchFamily="34" charset="0"/>
                <a:buChar char="•"/>
              </a:pPr>
              <a:endParaRPr lang="th-TH" sz="2000" dirty="0"/>
            </a:p>
          </p:txBody>
        </p:sp>
      </p:grp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38AAB5C-92F5-4B6A-9077-ADC677ED81F4}"/>
              </a:ext>
            </a:extLst>
          </p:cNvPr>
          <p:cNvCxnSpPr>
            <a:cxnSpLocks/>
          </p:cNvCxnSpPr>
          <p:nvPr/>
        </p:nvCxnSpPr>
        <p:spPr>
          <a:xfrm rot="10800000">
            <a:off x="4202967" y="1865652"/>
            <a:ext cx="848285" cy="661030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E65E4D0-DA62-4B00-B0D7-5EB81CD78E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63928" y="4467086"/>
            <a:ext cx="787307" cy="69476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B1F1096-D365-4996-BF8F-215EE8C884E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201354" y="2223278"/>
            <a:ext cx="1063702" cy="65294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9D63E3-876F-4BDF-8514-83DDC9146335}"/>
              </a:ext>
            </a:extLst>
          </p:cNvPr>
          <p:cNvSpPr txBox="1"/>
          <p:nvPr/>
        </p:nvSpPr>
        <p:spPr>
          <a:xfrm>
            <a:off x="4755280" y="216049"/>
            <a:ext cx="2681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Profile</a:t>
            </a:r>
          </a:p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Why / Problem</a:t>
            </a:r>
            <a:endParaRPr lang="th-TH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5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72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Udomsak Putthasri-GPSC</dc:creator>
  <cp:lastModifiedBy>Atom Yoodee</cp:lastModifiedBy>
  <cp:revision>19</cp:revision>
  <dcterms:created xsi:type="dcterms:W3CDTF">2021-06-18T05:26:58Z</dcterms:created>
  <dcterms:modified xsi:type="dcterms:W3CDTF">2021-06-19T19:12:18Z</dcterms:modified>
</cp:coreProperties>
</file>