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om Yoodee" userId="b713d27c9fb95f5e" providerId="LiveId" clId="{D5BC7E7F-0F02-40F6-9B77-052E97623CA3}"/>
    <pc:docChg chg="undo custSel modSld">
      <pc:chgData name="Atom Yoodee" userId="b713d27c9fb95f5e" providerId="LiveId" clId="{D5BC7E7F-0F02-40F6-9B77-052E97623CA3}" dt="2021-06-19T19:52:41.171" v="1157" actId="1076"/>
      <pc:docMkLst>
        <pc:docMk/>
      </pc:docMkLst>
      <pc:sldChg chg="addSp modSp mod">
        <pc:chgData name="Atom Yoodee" userId="b713d27c9fb95f5e" providerId="LiveId" clId="{D5BC7E7F-0F02-40F6-9B77-052E97623CA3}" dt="2021-06-19T19:52:41.171" v="1157" actId="1076"/>
        <pc:sldMkLst>
          <pc:docMk/>
          <pc:sldMk cId="817263336" sldId="256"/>
        </pc:sldMkLst>
        <pc:spChg chg="mod">
          <ac:chgData name="Atom Yoodee" userId="b713d27c9fb95f5e" providerId="LiveId" clId="{D5BC7E7F-0F02-40F6-9B77-052E97623CA3}" dt="2021-06-19T17:16:32.864" v="334" actId="20577"/>
          <ac:spMkLst>
            <pc:docMk/>
            <pc:sldMk cId="817263336" sldId="256"/>
            <ac:spMk id="8" creationId="{F9C6E914-A3AA-436F-9F8F-6EFD392B0224}"/>
          </ac:spMkLst>
        </pc:spChg>
        <pc:spChg chg="add mod">
          <ac:chgData name="Atom Yoodee" userId="b713d27c9fb95f5e" providerId="LiveId" clId="{D5BC7E7F-0F02-40F6-9B77-052E97623CA3}" dt="2021-06-19T17:30:34.008" v="1109" actId="20577"/>
          <ac:spMkLst>
            <pc:docMk/>
            <pc:sldMk cId="817263336" sldId="256"/>
            <ac:spMk id="9" creationId="{41AD921A-0AFC-4609-BF46-19C41D345BDE}"/>
          </ac:spMkLst>
        </pc:spChg>
        <pc:picChg chg="add mod">
          <ac:chgData name="Atom Yoodee" userId="b713d27c9fb95f5e" providerId="LiveId" clId="{D5BC7E7F-0F02-40F6-9B77-052E97623CA3}" dt="2021-06-19T19:52:41.171" v="1157" actId="1076"/>
          <ac:picMkLst>
            <pc:docMk/>
            <pc:sldMk cId="817263336" sldId="256"/>
            <ac:picMk id="3" creationId="{EF6A1729-7B83-4C33-B58A-805A82CA4DDE}"/>
          </ac:picMkLst>
        </pc:picChg>
      </pc:sldChg>
      <pc:sldChg chg="modSp mod">
        <pc:chgData name="Atom Yoodee" userId="b713d27c9fb95f5e" providerId="LiveId" clId="{D5BC7E7F-0F02-40F6-9B77-052E97623CA3}" dt="2021-06-19T17:13:46.148" v="68" actId="20577"/>
        <pc:sldMkLst>
          <pc:docMk/>
          <pc:sldMk cId="2578221815" sldId="257"/>
        </pc:sldMkLst>
        <pc:spChg chg="mod">
          <ac:chgData name="Atom Yoodee" userId="b713d27c9fb95f5e" providerId="LiveId" clId="{D5BC7E7F-0F02-40F6-9B77-052E97623CA3}" dt="2021-06-19T17:13:27.681" v="33" actId="1036"/>
          <ac:spMkLst>
            <pc:docMk/>
            <pc:sldMk cId="2578221815" sldId="257"/>
            <ac:spMk id="6" creationId="{C754FEB4-34C6-411E-8747-85467CBEDFD6}"/>
          </ac:spMkLst>
        </pc:spChg>
        <pc:spChg chg="mod">
          <ac:chgData name="Atom Yoodee" userId="b713d27c9fb95f5e" providerId="LiveId" clId="{D5BC7E7F-0F02-40F6-9B77-052E97623CA3}" dt="2021-06-19T17:13:46.148" v="68" actId="20577"/>
          <ac:spMkLst>
            <pc:docMk/>
            <pc:sldMk cId="2578221815" sldId="257"/>
            <ac:spMk id="8" creationId="{F05DB928-A5A2-4D38-9704-901736A7D8CC}"/>
          </ac:spMkLst>
        </pc:spChg>
      </pc:sldChg>
      <pc:sldChg chg="addSp delSp modSp mod">
        <pc:chgData name="Atom Yoodee" userId="b713d27c9fb95f5e" providerId="LiveId" clId="{D5BC7E7F-0F02-40F6-9B77-052E97623CA3}" dt="2021-06-19T19:45:18.902" v="1147" actId="1076"/>
        <pc:sldMkLst>
          <pc:docMk/>
          <pc:sldMk cId="2896301780" sldId="259"/>
        </pc:sldMkLst>
        <pc:spChg chg="del">
          <ac:chgData name="Atom Yoodee" userId="b713d27c9fb95f5e" providerId="LiveId" clId="{D5BC7E7F-0F02-40F6-9B77-052E97623CA3}" dt="2021-06-19T19:28:15.917" v="1110" actId="478"/>
          <ac:spMkLst>
            <pc:docMk/>
            <pc:sldMk cId="2896301780" sldId="259"/>
            <ac:spMk id="6" creationId="{566EA195-BE51-4A50-A123-D29A657A0CB2}"/>
          </ac:spMkLst>
        </pc:spChg>
        <pc:picChg chg="add mod modCrop">
          <ac:chgData name="Atom Yoodee" userId="b713d27c9fb95f5e" providerId="LiveId" clId="{D5BC7E7F-0F02-40F6-9B77-052E97623CA3}" dt="2021-06-19T19:45:18.902" v="1147" actId="1076"/>
          <ac:picMkLst>
            <pc:docMk/>
            <pc:sldMk cId="2896301780" sldId="259"/>
            <ac:picMk id="3" creationId="{393E1E9C-FCE0-446B-B9A0-9AEE8F629BC7}"/>
          </ac:picMkLst>
        </pc:picChg>
      </pc:sldChg>
      <pc:sldChg chg="modSp mod">
        <pc:chgData name="Atom Yoodee" userId="b713d27c9fb95f5e" providerId="LiveId" clId="{D5BC7E7F-0F02-40F6-9B77-052E97623CA3}" dt="2021-06-19T19:30:48.225" v="1137" actId="20577"/>
        <pc:sldMkLst>
          <pc:docMk/>
          <pc:sldMk cId="2277291990" sldId="260"/>
        </pc:sldMkLst>
        <pc:spChg chg="mod">
          <ac:chgData name="Atom Yoodee" userId="b713d27c9fb95f5e" providerId="LiveId" clId="{D5BC7E7F-0F02-40F6-9B77-052E97623CA3}" dt="2021-06-19T19:30:48.225" v="1137" actId="20577"/>
          <ac:spMkLst>
            <pc:docMk/>
            <pc:sldMk cId="2277291990" sldId="260"/>
            <ac:spMk id="8" creationId="{2F9D4B77-FAE2-4FF0-95F4-9520897A5B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0E3-099E-47E2-A0E6-5425AD1FB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11E8-178F-4770-B168-6BB217A0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B651-A691-4C35-94BB-9E26E83A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7B86-37C5-4B0B-9345-6B2A53C2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FF25-E4FF-430D-BA8A-37B327C1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718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DEFD-7B10-4ED9-9529-09A7EA1F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208B-2BE4-45AA-ADF4-65430DCD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B001-D5D2-479D-B085-E1C94915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280D-C068-44F6-943E-8A76CE10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AD28-6132-4483-969C-4108D361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2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C64E-A9CF-4FCA-8A0F-C61C3E47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D1F6-A07D-45C7-9D8D-27E0A615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2BC3-1A22-43B4-A571-55B163B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61BB-5E7F-4E33-B8D5-1F3C99B1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4DCD-0913-487C-AFE3-CD9260AB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C4A1-0FC1-4C74-9E8D-EF5B30A4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CD2F-911C-403A-8C52-82D1920A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1E9C-0F99-458A-810C-63033E73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9F51-B620-474B-829D-9BF1B60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0547-2628-400D-9D7C-8D5752B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917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213-AC0E-480D-8A6B-8292E59B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C81A-CD6F-42A3-91BB-41967152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1D7F-58D5-4F52-B3B6-B8611D1D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C543-4A1C-4E8B-854B-F45A2861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419B-17B0-47F7-BD8E-977D2057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91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AD6F-3717-4FFF-8067-930D6FE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41CF-16C3-47B1-99EE-E079F2BF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675F4-7EA3-4800-ADD0-4A0E3E09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6F39-0C90-4C64-8106-4E38B995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9A619-4B01-4F28-8BAF-9944DA3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E71D-6B70-4D67-B097-390F1C4A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407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6B7-37D1-4D99-BFAC-9DE8868C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21227-B9C6-4266-BCBD-FCC38E71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DBCC-CD54-48E2-9C3B-ADA69D3D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7A69F-891A-49C7-89EC-34BFF59E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CF137-3DCF-4D41-9051-B71E67F5A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68EB-1EA4-4B5C-BFCF-6116EECB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81640-C306-4697-924C-0D8D5EEB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249D2-19A2-495D-B26B-DFAC779A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99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680C-DC9B-4DA2-8349-57BF6C84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62828-18DC-4C0C-99A2-1F47274F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AA741-1DA4-4D7D-A283-62424562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982E-2186-4019-9EB0-148CE14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3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C6B53-C211-48B6-9153-ACB0F082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48FD0-A369-49A7-81B6-471BF35D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22F8-A369-4278-A01F-0E7B748E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22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C24-A8F4-407E-91FF-C7E640AC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DE85-4307-4277-B847-BA1B3655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EA64-CD3A-4469-9AC1-AFB466ED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31021-3EC7-4314-AB95-5E73EF2E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475F-284C-4B69-97C4-40353B88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33464-BFEC-44D6-BCB6-F06ED0C4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459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7D5A-3B36-4BD1-8154-37BCD6A1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055B8-6257-46AC-9DEA-026FCA85C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B602A-AF30-4E9D-AC77-48152913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39C8E-296F-401B-A5BD-263D708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6BED5-230F-4396-A7DB-283B7683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C597-8094-49E5-9CBB-A1C58DB7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8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4FB75-36E9-4A7F-9CCF-FB2F1090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65BD-F80B-4876-91D4-A666B447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9F30-7AEA-4529-A968-DC180330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805C-21E6-4F0E-82C9-ADE760BBE59C}" type="datetimeFigureOut">
              <a:rPr lang="th-TH" smtClean="0"/>
              <a:t>20/06/64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67D8-5EFA-4E0F-AC66-588710D99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8D2-8A77-4A07-A260-A2A7E7526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0CB1-E6EE-4BCB-B0BE-A928D11D0D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72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5CB93-F76F-4DFB-92EA-4629F3151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58055" r="10469" b="2778"/>
          <a:stretch/>
        </p:blipFill>
        <p:spPr>
          <a:xfrm>
            <a:off x="719137" y="467525"/>
            <a:ext cx="10753726" cy="592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FC9AC-8A03-4D8E-91F5-F66720D1AC1D}"/>
              </a:ext>
            </a:extLst>
          </p:cNvPr>
          <p:cNvSpPr txBox="1"/>
          <p:nvPr/>
        </p:nvSpPr>
        <p:spPr>
          <a:xfrm>
            <a:off x="3962400" y="16383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โบ๊ท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E0F49-0A9B-4727-80E7-14D37DA9EC5E}"/>
              </a:ext>
            </a:extLst>
          </p:cNvPr>
          <p:cNvSpPr txBox="1"/>
          <p:nvPr/>
        </p:nvSpPr>
        <p:spPr>
          <a:xfrm>
            <a:off x="3962400" y="211389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พนักงานบริษัทเอกชน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6E914-A3AA-436F-9F8F-6EFD392B0224}"/>
              </a:ext>
            </a:extLst>
          </p:cNvPr>
          <p:cNvSpPr txBox="1"/>
          <p:nvPr/>
        </p:nvSpPr>
        <p:spPr>
          <a:xfrm>
            <a:off x="4286250" y="2618065"/>
            <a:ext cx="676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โบ๊ทเป็นคนมีความสุขกับการได้ทำงาน ชอบความ </a:t>
            </a:r>
            <a:r>
              <a:rPr lang="en-US" dirty="0"/>
              <a:t>challenge 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D921A-0AFC-4609-BF46-19C41D345BDE}"/>
              </a:ext>
            </a:extLst>
          </p:cNvPr>
          <p:cNvSpPr txBox="1"/>
          <p:nvPr/>
        </p:nvSpPr>
        <p:spPr>
          <a:xfrm>
            <a:off x="1166834" y="3193496"/>
            <a:ext cx="9941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และทดลองทำสิ่งที่แปลกใหม่อยู่เสมอ ไม่ว่าจะทั้งเรื่องงานและเรื่องส่วนตัว สิ่งที่โบ๊ทคิดว่าตัวเองทำได้ดีคือ </a:t>
            </a:r>
            <a:r>
              <a:rPr lang="en-US" dirty="0"/>
              <a:t>multi tasking </a:t>
            </a:r>
            <a:r>
              <a:rPr lang="th-TH" dirty="0"/>
              <a:t>และคิดว่าตัวเองจะต้องได้ทำอะไรหลายๆอย่างใน </a:t>
            </a:r>
            <a:r>
              <a:rPr lang="en-US" dirty="0"/>
              <a:t>1 </a:t>
            </a:r>
            <a:r>
              <a:rPr lang="th-TH" dirty="0"/>
              <a:t>วัน แต่เมื่อทำหลายอย่างมากไป จึงทำให้เค้ายุ่งและไม่สามารถจัดการเวลาที่มีอยู่ใน </a:t>
            </a:r>
            <a:r>
              <a:rPr lang="en-US" dirty="0"/>
              <a:t>1 </a:t>
            </a:r>
            <a:r>
              <a:rPr lang="th-TH" dirty="0"/>
              <a:t>วันให้สามารถลง</a:t>
            </a:r>
            <a:r>
              <a:rPr lang="th-TH"/>
              <a:t>ตัวได้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A1729-7B83-4C33-B58A-805A82CA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73" y="1503938"/>
            <a:ext cx="1296259" cy="1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6A098-1FF2-4034-B194-BD4AB3A85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7" t="7639" r="19219" b="62361"/>
          <a:stretch/>
        </p:blipFill>
        <p:spPr>
          <a:xfrm>
            <a:off x="456871" y="106346"/>
            <a:ext cx="11278258" cy="610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4FEB4-34C6-411E-8747-85467CBEDFD6}"/>
              </a:ext>
            </a:extLst>
          </p:cNvPr>
          <p:cNvSpPr txBox="1"/>
          <p:nvPr/>
        </p:nvSpPr>
        <p:spPr>
          <a:xfrm>
            <a:off x="3371850" y="1458909"/>
            <a:ext cx="3142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อยากเป็นคน </a:t>
            </a:r>
            <a:r>
              <a:rPr lang="en-US" dirty="0"/>
              <a:t>productive 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A1A2A-64BC-4359-90F9-369D6CF55B99}"/>
              </a:ext>
            </a:extLst>
          </p:cNvPr>
          <p:cNvSpPr txBox="1"/>
          <p:nvPr/>
        </p:nvSpPr>
        <p:spPr>
          <a:xfrm>
            <a:off x="4562475" y="2333792"/>
            <a:ext cx="6806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อยากให้มีคนหรืออุปกรณ์ที่ช่วยจัดการสิ่งต่างๆทั้งในเรื่องของการทำงานและเรื่องส่วนตัว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B928-A5A2-4D38-9704-901736A7D8CC}"/>
              </a:ext>
            </a:extLst>
          </p:cNvPr>
          <p:cNvSpPr txBox="1"/>
          <p:nvPr/>
        </p:nvSpPr>
        <p:spPr>
          <a:xfrm>
            <a:off x="1104403" y="4895865"/>
            <a:ext cx="9978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เป็นคนที่ชอบทำทุกอย่างด้วยตัวเองทั้งเรื่องงานและเรื่องส่วนตัว จนไม่สามารถจัดการให้ลงตัวได้ หลายคนแนะนำให้ใช้ </a:t>
            </a:r>
            <a:r>
              <a:rPr lang="en-US" dirty="0"/>
              <a:t>Planner App </a:t>
            </a:r>
            <a:r>
              <a:rPr lang="th-TH" dirty="0"/>
              <a:t>แต่โบ๊ทไม่ชอบเข้าไปจดหรือใช้งานเพราะมองว่ายุ่งยาก</a:t>
            </a:r>
          </a:p>
        </p:txBody>
      </p:sp>
    </p:spTree>
    <p:extLst>
      <p:ext uri="{BB962C8B-B14F-4D97-AF65-F5344CB8AC3E}">
        <p14:creationId xmlns:p14="http://schemas.microsoft.com/office/powerpoint/2010/main" val="257822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815E8-2140-473F-B8FE-99E37BDD2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t="10834" r="19376" b="58472"/>
          <a:stretch/>
        </p:blipFill>
        <p:spPr>
          <a:xfrm>
            <a:off x="627551" y="338137"/>
            <a:ext cx="10936898" cy="618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C760A-020C-4576-B62A-568DC03B52E8}"/>
              </a:ext>
            </a:extLst>
          </p:cNvPr>
          <p:cNvSpPr txBox="1"/>
          <p:nvPr/>
        </p:nvSpPr>
        <p:spPr>
          <a:xfrm>
            <a:off x="1476375" y="1770340"/>
            <a:ext cx="9270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จ้างเลขาส่วนตัว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หา </a:t>
            </a:r>
            <a:r>
              <a:rPr lang="en-US" dirty="0"/>
              <a:t>Application </a:t>
            </a:r>
            <a:r>
              <a:rPr lang="th-TH" dirty="0"/>
              <a:t>ที่ใช้งานง่ายขึ้น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สร้าง </a:t>
            </a:r>
            <a:r>
              <a:rPr lang="en-US" dirty="0"/>
              <a:t>Bot </a:t>
            </a:r>
            <a:r>
              <a:rPr lang="th-TH" dirty="0"/>
              <a:t>อัจฉริยะ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สร้างหุ่นยนต์ผู้ช่วยส่วนตัว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566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16D14-B7C8-4D6F-9850-1160BFFA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0556" r="19375" b="58750"/>
          <a:stretch/>
        </p:blipFill>
        <p:spPr>
          <a:xfrm>
            <a:off x="533400" y="238125"/>
            <a:ext cx="11125200" cy="6208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3E1E9C-FCE0-446B-B9A0-9AEE8F629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" r="26448" b="56014"/>
          <a:stretch/>
        </p:blipFill>
        <p:spPr>
          <a:xfrm>
            <a:off x="1085507" y="1338605"/>
            <a:ext cx="10020985" cy="46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95D75-AF36-47AD-ABBE-7D0203689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5" t="16389" r="19062" b="52361"/>
          <a:stretch/>
        </p:blipFill>
        <p:spPr>
          <a:xfrm>
            <a:off x="692785" y="404812"/>
            <a:ext cx="10806430" cy="604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9A2BD-149D-4D68-AC56-0402674CCAAF}"/>
              </a:ext>
            </a:extLst>
          </p:cNvPr>
          <p:cNvSpPr txBox="1"/>
          <p:nvPr/>
        </p:nvSpPr>
        <p:spPr>
          <a:xfrm>
            <a:off x="987438" y="2212503"/>
            <a:ext cx="5026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เหมือนตัวเองได้เป็น </a:t>
            </a:r>
            <a:r>
              <a:rPr lang="en-US" dirty="0"/>
              <a:t>Iron man </a:t>
            </a:r>
            <a:r>
              <a:rPr lang="th-TH" dirty="0"/>
              <a:t>ที่มี </a:t>
            </a:r>
            <a:r>
              <a:rPr lang="en-US" dirty="0" err="1"/>
              <a:t>javis</a:t>
            </a:r>
            <a:endParaRPr lang="th-TH" dirty="0"/>
          </a:p>
          <a:p>
            <a:r>
              <a:rPr lang="th-TH" dirty="0"/>
              <a:t>เป็นของตัวเอง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E526F-385C-404B-AF30-E5443649D672}"/>
              </a:ext>
            </a:extLst>
          </p:cNvPr>
          <p:cNvSpPr txBox="1"/>
          <p:nvPr/>
        </p:nvSpPr>
        <p:spPr>
          <a:xfrm>
            <a:off x="6243326" y="2212502"/>
            <a:ext cx="5150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ถ้ามีคน </a:t>
            </a:r>
            <a:r>
              <a:rPr lang="en-US" dirty="0"/>
              <a:t>hack </a:t>
            </a:r>
            <a:r>
              <a:rPr lang="th-TH" dirty="0"/>
              <a:t>ข้อมูลได้ จะทำให้ความลับและ</a:t>
            </a:r>
          </a:p>
          <a:p>
            <a:r>
              <a:rPr lang="th-TH" dirty="0"/>
              <a:t>ส่วนตัวรั่วไหล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E097B-928C-42C5-B481-2ACEB553349A}"/>
              </a:ext>
            </a:extLst>
          </p:cNvPr>
          <p:cNvSpPr txBox="1"/>
          <p:nvPr/>
        </p:nvSpPr>
        <p:spPr>
          <a:xfrm>
            <a:off x="987437" y="4974301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จะทำได้จริงรึป่าว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D4B77-FAE2-4FF0-95F4-9520897A5B06}"/>
              </a:ext>
            </a:extLst>
          </p:cNvPr>
          <p:cNvSpPr txBox="1"/>
          <p:nvPr/>
        </p:nvSpPr>
        <p:spPr>
          <a:xfrm>
            <a:off x="6243326" y="5079567"/>
            <a:ext cx="488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/>
              <a:t>หัดรู้จักปฏิเสธผู้อืนและเชื่อใจการทำงานของผู้อื่น</a:t>
            </a:r>
          </a:p>
        </p:txBody>
      </p:sp>
    </p:spTree>
    <p:extLst>
      <p:ext uri="{BB962C8B-B14F-4D97-AF65-F5344CB8AC3E}">
        <p14:creationId xmlns:p14="http://schemas.microsoft.com/office/powerpoint/2010/main" val="227729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Udomsak Putthasri-GPSC</dc:creator>
  <cp:lastModifiedBy>Atom Yoodee</cp:lastModifiedBy>
  <cp:revision>6</cp:revision>
  <dcterms:created xsi:type="dcterms:W3CDTF">2021-06-19T16:14:13Z</dcterms:created>
  <dcterms:modified xsi:type="dcterms:W3CDTF">2021-06-19T19:52:44Z</dcterms:modified>
</cp:coreProperties>
</file>