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err="1" smtClean="0">
                <a:latin typeface="Times New Roman" panose="02020603050405020304" pitchFamily="18" charset="0"/>
                <a:cs typeface="Times New Roman" panose="02020603050405020304" pitchFamily="18" charset="0"/>
              </a:rPr>
              <a:t>Nathish</a:t>
            </a:r>
            <a:r>
              <a:rPr lang="en-US" sz="2800" spc="-65" dirty="0" smtClean="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T</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smtClean="0">
                <a:latin typeface="Times New Roman" panose="02020603050405020304" pitchFamily="18" charset="0"/>
                <a:cs typeface="Times New Roman" panose="02020603050405020304" pitchFamily="18" charset="0"/>
              </a:rPr>
              <a:t>au721221104041</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2024-04-30T10:41:50Z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