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713984"/>
            <a:ext cx="9144000" cy="2085429"/>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HEART  DISEASE  DATASET</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C.Nathiya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Department : Civil Engineering</a:t>
            </a:r>
          </a:p>
          <a:p>
            <a:pPr marL="457200" indent="-457200">
              <a:buAutoNum type="arabicPeriod"/>
            </a:pPr>
            <a:r>
              <a:rPr lang="en-US" sz="2000" b="1" dirty="0" smtClean="0">
                <a:solidFill>
                  <a:schemeClr val="accent1">
                    <a:lumMod val="75000"/>
                  </a:schemeClr>
                </a:solidFill>
                <a:latin typeface="Arial"/>
                <a:cs typeface="Arial"/>
              </a:rPr>
              <a:t>College Name : </a:t>
            </a:r>
            <a:r>
              <a:rPr lang="en-US" sz="2000" b="1" dirty="0" err="1" smtClean="0">
                <a:solidFill>
                  <a:schemeClr val="accent1">
                    <a:lumMod val="75000"/>
                  </a:schemeClr>
                </a:solidFill>
                <a:latin typeface="Arial"/>
                <a:cs typeface="Arial"/>
              </a:rPr>
              <a:t>Bharath</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Niketan</a:t>
            </a:r>
            <a:r>
              <a:rPr lang="en-US" sz="2000" b="1" dirty="0" smtClean="0">
                <a:solidFill>
                  <a:schemeClr val="accent1">
                    <a:lumMod val="75000"/>
                  </a:schemeClr>
                </a:solidFill>
                <a:latin typeface="Arial"/>
                <a:cs typeface="Arial"/>
              </a:rPr>
              <a:t> Engineering College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20000"/>
          </a:bodyPr>
          <a:lstStyle/>
          <a:p>
            <a:r>
              <a:rPr lang="en-US" sz="2600" b="1" dirty="0"/>
              <a:t>Heart Failure (HF) has been proven one of the leading causes of death that is why an accurate and timely prediction of HF risks is extremely essential. Clinical methods, for instance, angiography is the best and most effective way of diagnosing HF, however, studies show that it is not only costly but has side effects as well. Lately, machine learning techniques have been used for the stated purpose. This survey paper aims to present a systematic literature review based on 35 journal articles published since 2012, where state of the art machine learning classification techniques have been implemented on heart disease datasets. This study critically analyzes the selected papers and finds gaps in the existing literature and is assistive for researchers who intend to apply machine learning in medical domains, particularly on heart disease datasets. The survey finds out that the most popular classification techniques are Support Vector Machine, Neural Networks, and ensemble classifiers.</a:t>
            </a:r>
          </a:p>
          <a:p>
            <a:r>
              <a:rPr lang="en-US" sz="2400" dirty="0"/>
              <a:t/>
            </a:r>
            <a:br>
              <a:rPr lang="en-US" sz="2400" dirty="0"/>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00832" y="1149949"/>
            <a:ext cx="10379728" cy="4612023"/>
          </a:xfrm>
        </p:spPr>
        <p:txBody>
          <a:bodyPr>
            <a:normAutofit/>
          </a:bodyPr>
          <a:lstStyle/>
          <a:p>
            <a:pPr marL="305435" indent="-305435"/>
            <a:r>
              <a:rPr lang="en-US" sz="2400" b="1" dirty="0"/>
              <a:t>There are instruments available which can predict heart disease but either they are expensive or are not efficient to calculate chance of heart disease in human. Early detection of cardiac diseases can decrease the mortality rate and overall complications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79"/>
            <a:ext cx="9992510" cy="2895898"/>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350728" y="2638654"/>
            <a:ext cx="11548997" cy="2000548"/>
          </a:xfrm>
          <a:prstGeom prst="rect">
            <a:avLst/>
          </a:prstGeom>
        </p:spPr>
        <p:txBody>
          <a:bodyPr wrap="square">
            <a:spAutoFit/>
          </a:bodyPr>
          <a:lstStyle/>
          <a:p>
            <a:r>
              <a:rPr lang="en-US" sz="2400" b="1" dirty="0"/>
              <a:t>This data set dates from 1988 and consists of four databases: Cleveland, Hungary, Switzerland, and Long Beach V. It contains 76 attributes, including the predicted attribute, but all published experiments refer to using a subset of 14 of them. The "target" field refers to the presence of heart disease in the patient. It is integer valued 0 = no disease and 1 = disease</a:t>
            </a:r>
            <a:r>
              <a:rPr lang="en-US" sz="2800" b="1" dirty="0"/>
              <a:t>.</a:t>
            </a:r>
            <a:endParaRPr lang="en-IN" sz="28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endParaRPr lang="en-IN" sz="1800" i="1" dirty="0">
              <a:solidFill>
                <a:srgbClr val="0F0F0F"/>
              </a:solidFill>
            </a:endParaRPr>
          </a:p>
        </p:txBody>
      </p:sp>
      <p:sp>
        <p:nvSpPr>
          <p:cNvPr id="3" name="Rectangle 2"/>
          <p:cNvSpPr/>
          <p:nvPr/>
        </p:nvSpPr>
        <p:spPr>
          <a:xfrm>
            <a:off x="1177446" y="2717061"/>
            <a:ext cx="9895561" cy="1938992"/>
          </a:xfrm>
          <a:prstGeom prst="rect">
            <a:avLst/>
          </a:prstGeom>
        </p:spPr>
        <p:txBody>
          <a:bodyPr wrap="square">
            <a:spAutoFit/>
          </a:bodyPr>
          <a:lstStyle/>
          <a:p>
            <a:r>
              <a:rPr lang="en-US" sz="2400" b="1" dirty="0"/>
              <a:t>The heart disease dataset used by this research is downloaded from the UCI repository which contains 270 records with 13 useful variables. After selecting the prominent features, seven classifiers namely SVM, NBC, DT MLP, KNN, RF, and LR were used in ensemble learning to predict the disease</a:t>
            </a:r>
            <a:endParaRPr lang="en-IN" sz="2400"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US" sz="2400" b="1" dirty="0"/>
              <a:t>The use of machine-learning methods, such as logistic regression and K-NN, to predict and categorize patients with heart disease is recommended by Jindal et al. [21]. This investigation has proven that the K-NN algorithm performs best, with more than 88% accuracy</a:t>
            </a:r>
            <a:r>
              <a:rPr lang="en-US" b="1" dirty="0"/>
              <a:t>.</a:t>
            </a:r>
            <a:endParaRPr lang="en-IN"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1" dirty="0"/>
              <a:t>The "target" field refers to the presence of heart disease in the patient. It is integer valued 0 = no disease and 1 = disease</a:t>
            </a:r>
            <a:r>
              <a:rPr lang="en-US" sz="2400" dirty="0"/>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dirty="0"/>
              <a:t>Heart disease prediction using machine learning utilizes algorithms to analyze medical data like age, blood pressure, and cholesterol levels, aiding in early detection and prevention</a:t>
            </a:r>
            <a:endParaRPr lang="en-IN" sz="2400" b="1"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13984" y="2154477"/>
            <a:ext cx="9781146" cy="2308324"/>
          </a:xfrm>
          <a:prstGeom prst="rect">
            <a:avLst/>
          </a:prstGeom>
        </p:spPr>
        <p:txBody>
          <a:bodyPr wrap="square">
            <a:spAutoFit/>
          </a:bodyPr>
          <a:lstStyle/>
          <a:p>
            <a:r>
              <a:rPr lang="en-US" sz="2400" b="1" dirty="0"/>
              <a:t>The future scope of this system aims at giving more sophisticated prediction models, risk calculation tools and feature extraction tools for other clinical risks. </a:t>
            </a:r>
            <a:r>
              <a:rPr lang="en-US" sz="2400" b="1" dirty="0" err="1"/>
              <a:t>Asha</a:t>
            </a:r>
            <a:r>
              <a:rPr lang="en-US" sz="2400" b="1" dirty="0"/>
              <a:t> </a:t>
            </a:r>
            <a:r>
              <a:rPr lang="en-US" sz="2400" b="1" dirty="0" err="1"/>
              <a:t>Rajkumar</a:t>
            </a:r>
            <a:r>
              <a:rPr lang="en-US" sz="2400" b="1" dirty="0"/>
              <a:t> et al. [11] worked on diagnosis of heart disease using classification based on supervised machine learning.</a:t>
            </a:r>
          </a:p>
          <a:p>
            <a:r>
              <a:rPr lang="en-US" sz="2400" b="1" dirty="0"/>
              <a:t/>
            </a:r>
            <a:br>
              <a:rPr lang="en-US" sz="2400" b="1" dirty="0"/>
            </a:br>
            <a:endParaRPr lang="en-IN" sz="2400" b="1"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c0fa2617-96bd-425d-8578-e93563fe37c5"/>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405</Words>
  <Application>Microsoft Office PowerPoint</Application>
  <PresentationFormat>Custom</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HEART  DISEASE  DATASET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28</cp:revision>
  <dcterms:created xsi:type="dcterms:W3CDTF">2021-05-26T16:50:10Z</dcterms:created>
  <dcterms:modified xsi:type="dcterms:W3CDTF">2024-04-05T05:58:21Z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