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3" r:id="rId13"/>
    <p:sldId id="304"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646331"/>
          </a:xfrm>
          <a:prstGeom prst="rect"/>
          <a:noFill/>
        </p:spPr>
        <p:txBody>
          <a:bodyPr rtlCol="0" wrap="square">
            <a:spAutoFit/>
          </a:bodyPr>
          <a:p>
            <a:r>
              <a:rPr dirty="0" lang="en-IN" smtClean="0"/>
              <a:t>Presented by</a:t>
            </a:r>
          </a:p>
          <a:p>
            <a:r>
              <a:rPr b="1" dirty="0" lang="en-US" smtClean="0"/>
              <a:t>N</a:t>
            </a:r>
            <a:r>
              <a:rPr b="1" dirty="0" lang="en-US" smtClean="0"/>
              <a:t>A</a:t>
            </a:r>
            <a:r>
              <a:rPr b="1" dirty="0" lang="en-US" smtClean="0"/>
              <a:t>T</a:t>
            </a:r>
            <a:r>
              <a:rPr b="1" dirty="0" lang="en-US" smtClean="0"/>
              <a:t>H</a:t>
            </a:r>
            <a:r>
              <a:rPr b="1" dirty="0" lang="en-US" smtClean="0"/>
              <a:t>I</a:t>
            </a:r>
            <a:r>
              <a:rPr b="1" dirty="0" lang="en-US" smtClean="0"/>
              <a:t>Y</a:t>
            </a:r>
            <a:r>
              <a:rPr b="1" dirty="0" lang="en-US" smtClean="0"/>
              <a:t>A</a:t>
            </a:r>
            <a:r>
              <a:rPr b="1" dirty="0" lang="en-US" smtClean="0"/>
              <a:t> </a:t>
            </a:r>
            <a:r>
              <a:rPr b="1" dirty="0" lang="en-US" smtClean="0"/>
              <a:t>R</a:t>
            </a:r>
            <a:r>
              <a:rPr b="1" dirty="0" lang="en-US" smtClean="0"/>
              <a:t> </a:t>
            </a:r>
            <a:r>
              <a:rPr b="1" dirty="0" lang="en-US" smtClean="0"/>
              <a:t>-</a:t>
            </a:r>
            <a:r>
              <a:rPr b="1" dirty="0" lang="en-US" smtClean="0"/>
              <a:t> </a:t>
            </a:r>
            <a:r>
              <a:rPr b="1" dirty="0" lang="en-IN" smtClean="0"/>
              <a:t>MADHA ENGINEERING COLLEGE – INFORMATION TECNOLOGY</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3865881" cy="993141"/>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2024-03-28T07:02:49Z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a21911a94334414d973101523e05f451</vt:lpwstr>
  </property>
</Properties>
</file>