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STEM-001" initials="S" lastIdx="1" clrIdx="0">
    <p:extLst>
      <p:ext uri="{19B8F6BF-5375-455C-9EA6-DF929625EA0E}">
        <p15:presenceInfo xmlns:p15="http://schemas.microsoft.com/office/powerpoint/2012/main" userId="SYSTEM-00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3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9T11:33:37.44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143000" y="2609053"/>
            <a:ext cx="9060118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Nathiya.V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222411462 717E490F78528F2BB094502921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BSC.COMPUTER SCEINCE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US" sz="2400" dirty="0" smtClean="0"/>
              <a:t>UNIVERSITY OF MADRAS&amp; MANGALAM COLLEGE OF ARTS AND SCEINCE,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75753"/>
            <a:ext cx="1664400" cy="42005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50" y="1475753"/>
            <a:ext cx="1352550" cy="42073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57500" y="6076950"/>
            <a:ext cx="215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 view</a:t>
            </a:r>
          </a:p>
          <a:p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5429250" y="6076950"/>
            <a:ext cx="1423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Mobile view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3075" y="6858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3400" y="1689354"/>
            <a:ext cx="57883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portfolio demonstrates how a structure layout can showcase both academic and  personal interests. It provides easy navigation, responsive viewing, and a clean user experience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IN" sz="3200" dirty="0"/>
              <a:t>https://nathiyakalai770-boop.github.io/nm-prj/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V="1">
            <a:off x="4952999" y="6857999"/>
            <a:ext cx="7462837" cy="199739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dirty="0"/>
              <a:t>Interactive digital portfolio using front end de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2105025" y="2577719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Interactive digital portfolio using front end development</a:t>
            </a:r>
            <a:endParaRPr lang="en-I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677259" y="1879860"/>
            <a:ext cx="571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Recruiters often overlook talented candidates due to poor online presence. A personal portfolio</a:t>
            </a:r>
          </a:p>
          <a:p>
            <a:r>
              <a:rPr lang="en-US" sz="3200" dirty="0"/>
              <a:t>website solves this by offering a centralized, visually appealing profile.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794057" y="2019300"/>
            <a:ext cx="5334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an age where first impressions are often digital, a personal portfolio website bridges the gap between</a:t>
            </a:r>
          </a:p>
          <a:p>
            <a:r>
              <a:rPr lang="en-US" sz="2000" dirty="0"/>
              <a:t>a resume and a real-world introduction. This project is designed to serve as a digital identity — a</a:t>
            </a:r>
          </a:p>
          <a:p>
            <a:r>
              <a:rPr lang="en-US" sz="2000" dirty="0"/>
              <a:t>dynamic space where visitors can learn about who am , what I’ve accomplished, and how to reach out.</a:t>
            </a:r>
          </a:p>
          <a:p>
            <a:r>
              <a:rPr lang="en-US" sz="2000" dirty="0"/>
              <a:t>● A warm About Me section</a:t>
            </a:r>
          </a:p>
          <a:p>
            <a:r>
              <a:rPr lang="en-US" sz="2000" dirty="0"/>
              <a:t>● Clear Education and Skills listings</a:t>
            </a:r>
          </a:p>
          <a:p>
            <a:r>
              <a:rPr lang="en-US" sz="2000" dirty="0"/>
              <a:t>● Verified Certificates</a:t>
            </a:r>
          </a:p>
          <a:p>
            <a:r>
              <a:rPr lang="en-US" sz="2000" dirty="0"/>
              <a:t>● A working Contact Form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AutoShape 2" descr="data:image/png;base64,iVBORw0KGgoAAAANSUhEUgAAAcMAAAD+CAYAAABGFW4ZAAAQAElEQVR4AezdCaBv13Q/8L2eRFJDG6VFUSFoDCWqSEJ45hgyUG21hjxjS9GoOYY8NVMELVV/xNwGLS1SFM+U0CCGGlpUIgkSU0QRkvfu/3z2efvec3/vd6d373259/7WS9Y95+y99t5rf/c+a+219z77t+nCCy+c+sUvfjGLLrrooqm5aPv27VNLoR07dkzt2JG0Y0disGNHYrBjR2KwY0disGNHYrBjx9rCYFPJf4lAIpAIJAKJwIQjkMZwEjpA1jERSAQSgURgXgTSGM4LT0YmAolAIpAITAICY43h1NTUnHWfL27ORBmRCCQCq41A5p8IJALLQGCsMVxGfpk0EUgEEoFEIBFYdwikMVx3TZYCJwKJwMQikBVfNQTSGK4atJlxIpAIJAKJwHpBII3hemmplDMRSAQSgURg1RBYQ8Zw1eqYGScCiUAikAgkAvMikMZwXngyMhFIBBKBRGASEEhjOAmtvIbqmKIkAolAIrAWEUhjuBZbJWVKBBKBRCAR2KMIpDHco3BnYYnAJCCQdUwE1h8CaQzXX5ulxIlAIpAIJAIrjEAawxUGNLNLBBKBRGASENhodUxjuNFaNOuTCCQCiUAisGQE0hguGbJMkAgkAolAIrDRENi02r9Csdr5r0qDZKaJQCKQCCQCE4VAeoYT1dxZ2UQgEUgEEoFxCKQxHIdKhk0CAlnHRCARSASmEUhjOA1F3iQCiUAikAhMKgJpDCe15bPeicAkIJB1TAQWiUAaw0UClWyJQCKQCCQCGxeBNIYbt22zZolAIpAITAICK1LHNIYrAmNmkggkAolAIrCeEUhjuJ5bL2VPBBKBRCARWBEE0hiuCIyrl0nmnAgkAolAIrD6CKQxXH2Ms4REIBFIBBKBNY5AGsM13kAp3vIRiKkojZaf20rkEF0mQxred1Fr7P+GnesaE21anDz2cRqKvNlNBDaEMZwqs//bTSzWTbLZtd31aWkVWW76pZW2EPeu0uwaslAeC8WP5rgQf8bPRmAt4hdhQDFbznxKBJaCwJzGcL6RVou78MILy9lnn13pvPPOK8LRUADP//d//1d5tm/fPoyavh/m893vfrfs2LGjxn37298uZ511Vk178cUX17DRP8K/8+3vlHPOPqfSju192lE+z8r/8Y9/XM4555yaJ5l/+tOfVrnFL5e+//3v17zVeb68yPzDH/6woIafq7oK++UvfzmdfJiX+1rGzrq2Oo9e5YXgLs10ZiM38DjrrLOL9Gd312nq2pQsjeTV7l3hR0Z5ay/xyPNIEfVReOOT9uc//3kN9wf+0jYiy1x03rnnlakdU5LNSxdccEFt35pnV6+z1GcnqeMw/x98/wc1L33u3HPPLfqE+xo45s8vfvGLog7yxq9ujU27/uhHPyrf+973Zsrvyv3Od75Tzj///Ma2W1f9AvZIu47LhCwNZ3xkHfKJ9wyfVgf1IPO4OuOD13z4wVIeP/nJT2RdiaxoWAZ5vHuNr8lSE4z5M+wX8CTLuDRkf//731+e+cxnlr/6q78qj3vc48onP/nJ0soZk/UlFpQFr20E5jSGixH79NNPL3e84x3LoYceWq+UQ8TMCE3n3bRpU/n7v//7cqtb3ap87WtfG5vtF7/4xXKb29ymHHLIIeVP/uRPCmUZEeWud71rTbd58+bCCIxL7IU7/M6Hl1sdcqtyq0NvVX70w12VDjnwPf7xjy9HH310ufWtb13LuvOd71z+4A/+oPzt3/5tmUvBjCtzrrC/+Iu/KGS96KKL5mKp4V/5ylfK3e52t1o/2DUil/D73ve+5QMf+EBhrCJm8KSwnvKUp5RDDzl0XoIjet/73lciZtLXwgd/KBmYyc+1kbRNJtfRZ3X8xCc+UdvpQQ96UG1/ss+lsGCrTvK6/e1vX0499dRpKT7ykY/U9MpAZJmLHvLgh5YLf37hdNq5bt72trfV9pXfIYce0mE1pA67g2eIApUPw/GXf/mX5Q53uEP58pe/LGgs/e///m856qijav6trzbGz33uczVOv6pld/3Z9bDDDitHHnlkefKTn1y+8pWv1nbVJ1u6+a6N7znPeU7FyXv0nve8Z2wSg8qHPexhVTZY/+d//ucsPv3y5S9/ebnnPe9Z3wE86O53v3t51KMeVQ34MMELXvCCcmj33t7qVoeWGerfs9ZXtJU6vv71r59OCp/DDz+8liEO3arLR7iy8cK71W06YXdjkPXXf/3X5V73uldNTz5t4j3V9xnJjq3+/6Uvfal4X5R1/PHHlxNOOKG8+MUvLtJI//Wvf73y5Z9EYDEILMsY/s7v/E651KUuVUfKOiajNiw0IuoI7S1veUt90V7zmtcMo6fvdeAzzzyz5vNbv/Vb5TKXuUzxojBgRp2unqcTjNx859zvlLPOOaucdfZZ5eLtsw2RdO985zvLTW5yk/LSl760fKRTvmfuLOsLX/hCNTqPecxjyu///u+Xj33sY7Vc2UvnuljixRqhfuMb3yhveMMb5k3GaFBUn/70pysu6oiMnoW/4x3vKPe4xz3Kli1bqpFuskREMbo++5yzy3wEL0T5tbTjBGJcx+Uj7UJEDnn+4Ac/KGRHo8ZbPOLNGSjhgZPBjnBERuHT5X37nHJOR0O52vP3vn9eKXPb9tL+yXM6P7MA3+7wGtA53zmnnL3zuQ2y4MSb0I/1B/Vq+c26duWf973zal/lFe0YzETw/rTp5z//+T6+K5sc3/zmN4vBA+Ny2GG3Lscf//RuIPGzrq+ZxeDpDmlWaSUi6iLA0NPigc7mmnnSLspEjKMYdRP+8Ic/vKjbtm3bincA7ognZcDK4OJv9N1vf7dr2/698m6NI+2kLB6acqT9zGc+U+CgDHFIOR/96EfLhz70ofKQhzyk3PKWt+wGBl/BXklamBtIMIYGg9/61re68s8u//Vf/1U++MEPluc///nlH//xHzvcpiouv/mbv1n++7//u6Yf/YP/b/7mb4o+PhqXz4nAOASWZQx//dd/vdzpTncqZWfO//Ef/1E76c7Hek/ZUAY6O0+Sl9DiXRmGz372s7WDez7mmGNqOve7QxGdttqZMCIKA+Xlo0zIcLWrXa16ZEbDt7jFLQrP1QvzP//zP3XE7MWTPGImH88L0fOe97yiLvhe8pKXlPkUFh5Enitd6UrV8DF+t73tbcsVr3hFUYVCN4hgwAXgbeQZ8abVYy5SV3xz0T777DNdtvKRvH77t3+7JomIcoMb3KAIE9fIaPwqV7lK5SFTvVnoz1TPgB/1T7P/qruyUCvLtT0f1nlY2mt2qvmf9t9//13kb/nJm1IezcGA6dGPfnRnsH4+GtU9T1Xj1N10/0fxX3ezy/8UtfzRwQcfXK585SvXPq4fGvzxxIaDgl0y2BkQEfUuaklR7xf7J6IzpFNTJSLKa1/72vKmN72pGod99923eo9wINvlLne5svfee9dZmZa3zTJRoj3WwaS6SDOkFna9612vRMzwS6gc+gGPGYEDDzxQcPWMDZxh0N4T7crYffzjH68y0i2buxkhZR100EGFjL/yK79S9U1EXy/vjgEGncHQMow8X4NpBb3rXe8qP/vZz9wmJQILIrAsY0ip3e9+96sGJSIKozbsfOKNQo1KSfKpT32qGO25b2SqzjpNRBQvCw9OnLSuy6EzzjijriMYtcrn3ve+dzHF9K//+q/l3/7t3+r929/+9tKUPz4jZ1M4+BdLDDzD1fh5h0bD7Xm+qxfdS9tkMrXJyEkDAyPhiNhF0YinVNVjLmI8IgLrWGJ8WtnKR//8z/9cTDtJoPwHPvCBRTjCi2B2cKfg8SyaBnJE7CpTRJQb3ehGtSxlIGUi9+iFL3xhYcAXXWbHSBHDRz7j6Pjjj++4Zv9PQaujaTfe7uzYxT2ZaSCzMvU57WqankLnsekvZgBgPF+OC8XPl7bFtYGVqzDrau9+97un3wGDWEaFQRM/pChRH4899tjaNrAckvp5/uM//uPKN/xzhStcoc6S4FHeySefXL3CS1/60pWNB23GwAMvksFu9YW9NNK+973vLbAyQLnKzkGYNMg0/Stf+co6pXrd6163PPjBD55+n+WtLfElJQILIbAsYxgRZf9u5H3ta1+76MSmHYfGTphO3IQw32/6pD27MpDNWN7sZjeb9ozELYaUMRff3/3d39VplIgov/d7v1f+4R/+odz4xjeuU7vSMAbWMSimy172srUOH/7wh+u0zHz5SjskdeYVtjTWPSjZ9jzkne/e6JecRrf4IqLKP18+Eb2ywr9aFFHLKBFRSTkR4bJoWgp3REyXo4CI2c/CVpsYjuc+97l1Wn20rBgNWOB5v/32K7/7u79b5Pfnf/7ntW4GXM94xjOKaeMFktdo/mi9WeKfiKjr7aYgW1J9nqHy7GqGhKHhvQpbCkXMj0bru7zEa17zmuVVr3pVoS+UwUv23rg3jQpz9+iII44oBg7uycXDNI3bDKnwiKgDcXmb3YmIYqDR8vy1X/u16Xe95L9EYAEElmUM5e1losAj+pfutNNOE1zJGpjpkIiZF6atp7WX5K1vfWvl9ccLsNdee7ldNEXM5D2ayMi8vSRGw7/6q786ylKfKYPrXOc69d4fGzAi5s4XTyP1MBptHoRpRXFvfOMbi12E4j0vhZr306clh2mhXXOIED61a0QX0qftbpbxf4Syx2ewlPyjxPhMRkKXkudI0gUfh3kP7+dLyOO3zmaQN8OnLkhIZ6JiHP7R1bgnXI1MBT7m2MeUq1/96jXIIMpaYn1YxJ+utEVw7cpikDV8r3iCPKaFcFCzxZQ5Xz4RMS1Q42tGro/o48kIn8Zj/T6ij4vorz3/+L/SGmBYEmkDDLNMs8sanzZDEwEILNsY2kDDGLQRG89KxojXZwpUB2c0hVmbM33h3noiY+mel9amBz1HzLwADBoj6wVBH//ox0ulj328fOqTnyo8sYgZfuntXGWM3XvR7Hb0wngeJYrC1GCL/5d/+ZdFrfnJx441GwbUURl/9md/Jrh6mZROfZjnj3QRvezukU0cEX2YdZFCte58LoN/pqVn4dHh8omPf6JuWoro0w/Yx95GLI5vbOKRQBsxPvbRj/Vt08lS26i7nnLKqeUnF/xkmlsdpx923ggzoh+tz8e7NjaFJh5rxNLklbbm2a1Ftat1KQMV+Y0j62e/8Ru/UaP0o6c97Wl145KA6NqiWzR0212Yi3o7/Ud87HyKjjd2fvAvyP01rn6NunnEM4PUZkpa/YQPKaLmMgxa8r1BoB2ZLaENKuo0FoOOiZyd6N3dVHeJ7lqKAQH8GsHQrmCzPRFRIqLyzfcnoh8w8wLxMVS93oi6Nn2d6xwguJJ1QDM7Q2+xRszzx25Tm+WwGNxab/due05KBBZCYNnGUAGMgOlS9wyAdUD3Rr1Gazrkk570pGIqkiGk7MUzIgyie15hM5ieh8qB0rCz0vQOOvLoI8uRHR1x1BHlwQ99cLELcMgvPaPbwhhsous/owAAEABJREFUUybCx1FE1GnUiP6F5hGQexzvMEz+1kGaV2hQYNG/GVVrGQu9zMpiUK0zGhi84hWvKLb4yzsiyiMe8YhhkbPurW8O8YDJvf/w3sW3ZrMY98CDAYv146OOPqocNaSjjqobM+xEbGJE9Di353a1eWm0PkcedWSxfhfRp4FL41/M9d///d/r5w413yOPrJ84uLcONVd6ShrujAge631bt26tm5qG5Uf0MuFZCrU1amkYpHGDOXErRWR+6EMfWto7al3ferP1VNOWZMAzrrypzuQL9/kR3Br5VOSP/uiPinV58ePS6/s+RdG/fU70xm625Oijj67TthFRbn7zm5ffvka/WYuOeNGLXtQtk/x6NazW762xMuLa0DuunLnozW9+c7G8oB/C96STTqpLInPxZ3giMIrAihhDc/YMosytA+j8rqYphenQW7ZsKfvtt19VKKZKGTjG0ovZePpRoqfZ5EU7//zzy/kj9OPzf1x++n8/nc2880m+0nmUL+/Q/TjCZ/NAM2LjeMaFSWcHnKt4063yueENb+ix8Ix5S/VhzJ+IKD6lsNHFd1iUgx12beQsr4c//M9L1UdTu2bAkI5icv6Pz9+VcRVCInY1BLvIcv75hTwXXPDjBSWIiOqNny/NCC3HWOhnLU9r0+1envMJZZcpA2AAh9enBzyNNvCZL+1Cca2/4DPoWok85TUfWcowqPCeMjwMlQ0sD3/4w+vuagaHIZkrD/wNu+FV+FxpDHQNcvVv3xry9rwP6s/ztmln70vvPZ38Nrc5rLzjHf9c2idb1v/oCLuXfafKO51mHtyQ2zec2smg1yYwU6RLfZ8HWW7026zfGARWxBjK93a3u11d8LZd3NZ0Hy6b9uKV2TRguk+nxuvFM71iqsUzHrsTI3ZVsC2eF2RqZ0hPfepTi4V/I3l8Q/LCtWfKhtJpz+OuPFZpkPh2dT8X+RaqecE2Bxh5W+/jVUgT0W9pl1fErnUTjs9UMmqKRR52551yyindSPmKpUiKyux/RvtDPNwf9+Tjim3pszlX/qnJ3nKOiHr6Bxme9tSnlSE94QlPKL9xpX7asfGPXuUHw5q+m5YcXilwCm80zWKe7ep8+tOeXuT31Kc9tSD3NmvNl16fpIB5u/j0n2c961nF50GeEZld56Op6HyrjoY8ETONyfs0LTuMX637m970psUyhk8sGKcmPyOjnryrFtZkiNr5SmHU4DYksz02tzTecVeDYu8WXSBe/j4hogMM/qZ2DvKEiz/ssFtXGV/2spfVb38jOgk6srOUJ8vDxDck07XKEGYAw/BHRP1EQ1hSIrAYBFbMGNrtZduzTm3q0CYUI3FGUOckjNNqeGkMiE8G2nQpz3H0m7iIkKSSkawNMKaqhmTtg5E0eq+Mgz9GiBF9HozMQtMsXjKyR0TdgUbOssA/U0w8D2xGps0oOwGDzPJjMOGAZxxRJk4yuc997lM/G4iIWr6p0uG0cRnzz/okDOxKRO4pK+uvY9hXNSgi6gkr2uf4ZxxfGm19xtYu/Ljiu7smAFza/fBqMCG9ugzpsMMOm2aL6Nt0OmCBm1ve4pZFntPUySNvXvx8SSOiRETBe5e73KWyUuhPfOIT6zRfDVjCn+jWDrF3prGuv7mPiKLfM7ye9wQpy/SmXd6mFa961avWYk1LWnNrsxKjbeTkGBjCoxF+77wMIsJlFpkxku5P//RPC0+wRcLT7EmENDut4c7IiKjfZDpJx2cVxx13XPEuiyabU6lG32XhTV66pN2nZwi1pMUisGLGkNHjHSqYx2dKRqf0HZ1TZSKiUECUPx4vIiPh5fQt26jxkRbfkCKiKqiI/jqOB39EFN8ctTyN6tvIMSKwzCL5WHjnQbrnibS0sxgHDxQjQ9eCrnWta5WvfvWrlRhf3p046zGve93r5hyl+rbOWopRuZGv8nnXDKRBgzzmI/wtfnjfwvb0NSJmtVEp3XMpdaa3u9T/I6Jel/Inok+zu3WMiBLR0SILbeVQ4s9+9rOLDRmSWo81fec+IlwWT53e/+53vlusZ0tEWRs4RcydT5MDfyP9tN2PXiPmzmvIy4iZwTAobQMVuzDNRjDYEYvLp+U5Tk6DOWvgPNGnP/3pxQARv+lRSwjuS+nLieivpfsnL3qBrjDAoyvagNf7ZODasU3/b7Dt0xUGtr13IuXjmpQILAaBFTOGCjMN2owIpSHMqNBL797If/PmzXWnpQ7d5vhNl0TMvAx4F0MRfZrRTm9K7YADDijXv/71azaMoekh4TVg5I9vsEzrRkSJiLrhYzTPYRJx1pCsS0ZEjVJP0z/I6FVcjej++L5xrrLlFRG13Fe/+tXFVJYw2+4pgR07prq4LpM19n9ELEoibFM423yY+zEUsbj8xiRdRNAw7+H9wkkjophStbljudOZcHjTm99cvBsRUbwr+v7CUvQcEdH1hagHV+gjfejMX7MUbdDHmETETOSYu4govG6nvIjesWNH/a51+/Yd3TsqZGGKmL+MloMB73262Y+IKOd3a8IGGDy87rGxTF8j+jwjotbXdLWBNAYDzdFBooGK99sgfL/99qtp8CYlAktBYBNmL4Hrcsmmg/YNlbxMAdkY4t7Li6wfUgLCkBHdNa5xDbdzUkTMGSciYnZ8RHQv81RRdkR/bzrVxh785HBFXkjrjhb7hfPwmocrfhzZuOLINfwID4PqJW3UwsU5js4WffcRY2Td6TddYb8rFOtb+KR3xNvJJ7+31mW2b4WjC1nAwPRcu/+XDHOlni9umIaXMVU65bqzjsO44X3LL2I2PkMe9xHi3S2FmKGl8M/mJZupPaewMDItVni7b9eprp6oPg9ENUt6yqmfKC972Uvrp0DSOhGpTQFW/nn+2EwlDRaf/jSj5zmiL8haffM6ebTev5bGbIPpRPwtzD0abi6L6PLq/i/R1QJ19cEzFw3zipCw54zo71u8I9J4ebzFiP6YRM9dL+4S9O3z4x//pHz969/Y2d+74J3/y6N5hoIi+rzdi3O19grLiJk44UmJwGIRqMZwscwL8Zl6aadL4PXdoClS94281EOD6TR6I+7WqRtfxPI7NQPIG5Wn/G0CMGVpF53PGKxr/uEf/mH5p3/6p+kX8LGPfWz9BCQiJBtLPgFgPFvk/e9//7Jly5ZdyDQPHh6wtSb35HCdpq6YTu3UR9d73P0e9RcEBBjpWzM5//wfedyFbFtXj3FERuXuUt4uuSwuIKITdHGsu3CpVxkkn0smgwybOeaito1/lwLmCfBJxxe++IW6TvfFL3yxoJY/3AxixiWPGAjcMRjAWTOzBtY9Lvj/ueedW5SrDJ9xPPnJTyp3u/vdioOtJTalZ+pwaFyFj1LDijFmUDyT35raySefXNzbkXz88ccXa8gtveUJg8yIvh48J5vU7Fa22/LUU08tPm3yLZ8peumsefMUN23q0whrxJDqU+ozJOV75u013uGVvO3ZBinlqbPw9i6K92wGxQDWJxUO9Jav/K2De8anHeTjvpHvie1HoFesZ+r3LS6vicBiEVhRY2g61A7HVrhvktocfkT/ghkZWuTGy1gcfvjhlT0iSkTvxQnwcrii4b3nxZKXwwvGSEvDOyOf6VzKhREbrvsde+yxRVhEYB9LZLHTra3bWPPxaxzI2YrIPeIFt0yc32jHaHtuV/m1e9e99t6rMICw8UwB2UzjfpT8ZBT8xpH6+eB8NM1SniNmcBiVcyn5jPJGzOTb4iKiUH6mmOciu4cb/2Kvdi3OlR/cTHePy2tcfRkL56O2KbuIXevR8rLrVP7IzmCf4FhnFm/bv3JN5XuejyL6MhhP+UREPeja7kobYdTNIM9RZdbTyG3qlZzNm2IcrOGbnmWMHvCAB9RvL02P+gkrOz6t51mntl4e0Zc5lMs0sT6lPuOIsVV2S9PuI2byioiiDvQCg2jTjsEwQ2rg550xs+IbSINUdUOw49nakGMA4dOLVk5EFLtat23bVo+2w7s7g6aWX14nF4EVNYZgNFVqa//+++9fN8wIay+Ge0bQkUm8QaPXoeeIL2Lm5cG/GJJuHJ9whtf3jl4gLxMjRikgSsJIk9G0keDZz352PR1/XF4tzJSnaaqIXk5b0r3Y4pWH3CNeZtut51m6YbywcbNQDKFRv3zx2/ln9I8/oi/XPe+UApyLrK9EzPBLs1IUsfL5ao+56iKc0l6q/AvlSSEvJU9eiZ8GMg05Xzr9jMzIZ0SMjWk8AyTtyQOaL/1onH7KIPF8bFbzHslX/gZZ+gnPUX+3YYXxbHmIsxRy+ctfvp7lybDoO9IJN8Xo8xffUZKzpRtebXbzzihvSC2sbSoapnEfsWs/UY46kMv75HAK0742kzUDrl1s6FEWPrjbjGOGZVRGOgQeylNHgxb3SYnAUhBYcWOoYxrBb926tbgnTMSMx+fZt194nNjiBRY2ShFRTAU98pGPLMgLO8rjmYGTj3U/U0DDFyEiqrdppOwnXvx6gMOS8SKKxYiZx2jEOkwr73HkpaXQyMRjMzqP6MuJmH31YjOw5EIRfTxcpBd257vcuRbjha833R/3vAdp8Rk8UKCMmx2n0iF1QO6ReyQNr9Fmgi67Jf3PAPtNOfmh5gWNZkJGCtrGIXzILEBEjLLWjSJG+nhgZ/quMR144IF1Wlgc2ZF75B65R0cffXRRbks715XHhR/BwnWUWr4Gb/JUb1NtwvU7bTQuf7y8J4bJphCDusZHwfuIXR7D8uyedBi84/N8BzdcSmhpF3PVnj5nsBPTjMeTn/zkaeysYZtK9JNldlLLL6J/77SLKUk/ceRqBoR8lhFOPPHE6pE/85nPrMsD0jUyZYpvMWRAKV1Ef2qSNFu6pQN9RHijiCgGiLxAPNrHO8WYwch76pMl75Z4V7ymdOGNr+Xlqj14wQi/mYBh/8KTtJYRWDuyrbgxpFQoYkpyqCiGVdahjfCsv+jMw7jhPWNF6TAKDMswzr20toV7kb0MyMhQ3ChRVJs3b64fhuNDpiNNFZFTXqNpxj0zDtLyDig5077j+IRFRJ12xYucwKEcXrN6CfOyN15XnmJEVCPOs8SDfPBNqcHVMyIHco/cI3kjSqfmuYQ/2obRkZ/6zefBGKFTZo13roENuWGNz2Bk6LVYQxauLLIjz8g9co/8XE9ELFgbG6Dwz0ctX30wIqrBVhdy6G9tJ/JoYRF9+aYUffuqbo3HL6KoX8u7lW8q0mYZm7Pg2/h35xoRRT4Mgw0orQzvnL4Z0csX0RvCVkZE//2eZQAbs6RztVOT8Yjo0zV+V7Meo3WRbhz5iF8a/RsGeLy/DLjwiD5/8RFRTLXiQcowG8Jw2k1t8KcdxLl6b8w2tbTyaxQR9V1hCOVjtqnF5TURWAoCm5bCvFheSpJRHPJHxPSjTj2OZ5qhu8HDSCEvSRe0y/8RfZ540Dg++UjYruTCi5piiujzwbcQkVvaRhHzpx2WN1Sc0re8lNnkK4Pshmnx45bBLRsAABAASURBVCOz+4UIFhGzFaL0i6FWhjzcj0sT0Qva6kAefNP18LCT5CG+kWdReCOifn+mrBY/11VZ0i1E+ObKYzQcr/wiov7AbZOjyShuHGmblrbFS9PSD8sR3nhW6hoR9XCGVk5E3x5l5z/Tnztv6wXW9ab7Q0aySzsM76Jm/Y8HL765qMXjbYkbr7CIXq5WTkT/DJPG54q3pR+NE97Sux9SC29phnF5nwgsBYFVMYajArQOOxq+Es8R/cvV8oqY/TwMjxgf13hW+Do2u4goEVHjIvprfVjEn4il8csyYulppFtrtJp9aK3VdbHyRMy0bcTM/TB9xEz4WsBwpWWImKlfxMz9EIO8TwQWg8AeMYYRc3fSiPFxEePDF1Op1eRZ8Ze5RP1vNWVejbyXg0NEVJEiZl9r4Bx/InreOaInMni+NoiYjVdElIiYximiv4/or9MRS7yZT4alZDXMZ3i/lDySNxFYDgJ7xBguR8DVTBuxPEWwUrJF6f7bKcuURcNBxhExeMrbNYdACrSmEIjI92VNNcg6EmaijeE6aqcUNRFIBBKBRGAVEUhjuIrgZtaJQCKwIRDISkwAAmkMJ6CRs4qJQCKQCCQC8yMwbQzHLVqPC2vZzRfXePKaCCQCiUAikAisBwQ2rQchU8ZEIBFIBBKBRGA1EZj2DFezkMw7EUgEEoFEIBFYywikMVzLrbNismVGiUAikAgkAvMhkMZwPnQyLhFIBBKBRGAiEEhjOBHNnJWcBASyjolAIrD7CKQx3H3sMmUikAgkAonABkEgjeEGacisRiKQCEwCAlnH1UIgjeFqIZv5JgKJQCKQCKwbBNIYrpumSkETgUQgEUgEVguBtWQMV6uOmW8ikAgkAolAIjAvAmkM54UnIxOBRCARWE8I+AmrKFN+Fm7K/XqS/ZKVNY3hJYv/5JWeNU4EEoFVRKAzg1OlM4YdjbGFU52RnI8kialSGpUJ+pfGcIIaO6uaCCQCGx2BKNs7i9b9Xys6NWL8auA8f2b4O6YJ+6HkPWYM81cuus6V/ycCk4FA1vISQuCiqVIumNpRDeL2TobusfcSd953l3n/r/ydJZ3qDOFUd23MEVEiNjbtMWPYQM1rIpAIJAKJwOogcNH2i8uzTnhjedjffbA86BUfKQ98xUdn0ZbueTEk3aPf+Lly0U4DuDrSrq1c0xiurfZIaRKBRCARWBYC55x7Qfny93aUL36/lM9/P3aLPtel++KP9iq8yzmF2WARaQw3WINmdRKBRCARaAj0+0qnylKvpZtqrdQymoBrGsMJaOSsYiKQCEwWAvZooOiM2pA2dSuI81HjbTwxQbClMRzb2BmYCCQCicD6Q4AB7KXe0XmDO7rb2TQ1dXGZj0oZ8k916Sfn/zSGk9PWWdNEIBHY8Aj0BmxlPLo+rw0P2c4KpjHcCUReJg+BrHEisPEQGDWD3bNvJBp1/mJZiGbxlon5l8ZwYpo6K5oIJAKTgkBElIhGm7r7RVKZzTcpeKnnJn+SEoFEIBHYmAhMVq2iqy6a6pb+prpZzqkd0a0RlhnyPB9JM01y6jKckP/TGE5IQ2c1E4FEYIIQ2NSp9thUprrLUqhI16jzLDu7ODGgdVBNTF2zoolAIpAIbGgEGC/UKtmW/2aunafIyM1BO8pUQVPRX1s+a/26EvKlMVwJFDOPRCARSATWAAIMIepmSUs3G9pJNP3U3Qv13N3O8X9nKktPpV7LBP2bZQxnvlGZQWBc2Ezs0u5WMq+llZzciUAikAhsfATGr/IJbQQDBnE8NQ+y9w7xTg7NMoaTU+11VNMUNRFIBBKBJSDA7M2wexrSTEzezUYgjeFsPPIpEUgEEoGJRyC6SdJJAyGN4aS1eNZ3LSKQMiUCawuBWFvi7Alp0hjuCZSzjEQgEUgE9ggCrBjaI4VtqELSGG6o5szKJAKJwJpFYA8ItmNqR5nyneDUpnKp7VNl046pErOodM+LoO2lbOryiDI5/9IYTk5bZ00TgURggyNAoe/YcVFnyHaUiL1KlL3KpgHFVJQhbepix1HHVUpnRMsE/YPdBFU3q5oIJAKJwMZFYFPnFR50vauV2x2wb7nztS+1C93lgL3KkMbxtLA7XLOUS21cqHap2QoZw13yzYBEIBFIBBKBPYzAXpfaVP7sQfcuTz7msPL0BxxStu5Ch3Zhc9MzHnBoQVu762Pv+budT7mHK3AJFrfpEiw7i04EEoFEIBFYUQSiXLrLb5+dtG93HUeXnpoqaDRuNF106Sfl/017oqJOnkFzlRWx+5BHRImIubJeUnjEyuSzpELXILO2iuixiOivxNyTRIaVKE8+KOKSqcdK1CHzSASWgoCejupPVVj3G5B3AYlH7sfRUsrbKLx7xBguBNaOHTsWYpkzXlqkQedkWmTEcvNYbvpFijmLbTXK3NStO8B0VkF7+CEiund5atmlRkRRn9XAqazzf4nJOm/AMeLvFVNlr87KVcXe9f2p7n5InedQEI2L3I8jbx4qE/SvYrZa9d2+fXv53//933K/+92v3PGOdyz3v//9y/ve975y8cUXTxf53e9+t3zsYx8ru6N8zzrrrHLMMceUH/zgB1XhTWe6Gzc/+clPyoc+9KHdkiMiyvnnn1+e+9zn7kbJu5/kP//zP8tDH/rQri/H7mcyJuVnPvOZ8qd/+qflpz/96YoYpDFFLBj0i1/8ohx44IHl3/7t3xbknY9BXzvllFPKt7/97fnYJi7ul7/8ZfmLv/iL8rWvfW2kjScOig1V4U2xqexdSrkUS9ZNhXbKoQypBpfSBUWl9jzXtUzQv1U1hi960YvKLW5xi/Lbv/3b5fDDDy9Xu9rVygMe8IDy53/+5+Wiiy6qL+HTnva08j//8z+1YZaKe0SUT33qU4Xi3B1j2sqLiEKO97znPVWmFr7YK0N4u9vdrvzxH//xbqVfbDmjfBQ9wzUavtznK1/5yrUul770pfdofYZy77XXXuWv//qvyy1vecth8JLvv/SlL5VHP/rRu9W/llzYOkqgbR/5yEfWger//d//XWLtvI4gWxei8vb36iTdFKVs6vTaqJHrovL/ORDYxRgCcw7eXYIbb0TUl8nzkN7ylreUY489tjz72c8uj3/848vznve88trXvra84Q1vKF/96lfLxz/+8UKZu/LKfvSjH5U3v/nNhZemsIgop59+enn3u989nf/3vve98vd///flpJNOKrxK5TVe9//1X/9VXvGKV5R3vOMdNb7FnXPOOeU//uM/yg9/+MPyD//wD+Vf/uVfyve//33R5Stf+Uo59dRTC8X59re/vXqHvNp3vvOd5eUvf3lNx+BiVobrkMhy5zvfuRxwwAFV6TLMX//618vrXve6mv7DH/7wtDcsvbwZ8Ze85CXlH//xH2fJqX7/+q//WtP93d/9XTnzzDOni5LWwIFMH/jAB8rPfvazWXGMIyzFf/CDH6yeHQbyfPazn631c5UvmQxIeNdvfetbyxvf+MY6qMC/zz77VGyUFxF14KId4Pqud72rxkUE1ln0hS98ocj/i1/8YpUf3j//+c8rzwUXXFBe85rX1Ppo/zYbIF7bk/n9739/8SxBRBRYtDYSpl/AVPvzisknPCIqvvrSq171qgI/swWU/D//8z9XfNXxvPPOq/3oy1/+cpWPHGeffXYNk884amVoB33zjDPOqP1XX8H/4x//uBhEkem0006rcghH+qe+od6f/vSni3YXLi/vgfp4RvojTJSnb3z+85+vWP7t3/5tnbHQ1mT1TunbnqWLiJrv5z73uYJXPfGJQ9pe39bm+nbDMyLKda5znfIbv/Ebte0jdm1P6ZPWFwLdLOksgSn4cbTYMP1xSLMy32APMFl2lYDlxaaIv/Wtb1WDINNf+ZVfqcaHUvJS4rvTne5UGKwb3ehGhXKitBhGCtSUzdOf/vRy7rnnSl6VFGXy4he/uBooPDe+8Y2rAaG8//Iv/3JaeUrw//7f/yvy37ZtWzVEt73tbYspMmWT7clPfnI58sgjq3LhtR7eeasUFsVCqZGdUvF89NFHl+c85znlk5/8ZPmrv/qr8gd/8Ae1rIjZSoORfNzjHld5yKAsCoun+O///u+FLH/yJ39SPU/xMDAwOOqoo6oBfulLX1pufvObV5zIcI973KOccMIJNe6f/umfyq1vfes6xRcRtd6HHHJIYTQMLNRBnspkCHlApo0pv2c961nlDne4Q00rnuJ/7GMfWx7zmMeUT3ziE+U+97lP9Zi2bNlSjYcBy8Me9rBqECn6Jz3pSXVQon7HHXdcuetd71qns5VLRt6wshupl3prkwc/+MEVt2O7gRDM4akPuL/Xve5VByIf/ehHi/re+973LvKHs7b/sz/7syJv5ZKX4VIG437wwQfXwRLj+Ud/9Efl9a9/fTUE8sd7xBFHFEZeu2ln+RiUMLAMlbZmSLSldoHvbW5zmzogU8Y4iogazMBoZ7gZEBhAfeMb3yja4/nPf36Rn7qZKr/wwgvLN7/5zaJ/6ZOWBqSDtXaCL6+X3HBTgMGAOnrWt01h6nf6r+UFbWNWheGFF2xhhB/m973vfctHPvKROuCADdkYX7LBlKF95StfWfsa2cTxDu95z3tWY64tyJG0zhHQX4fu4BKroz+hJSbbEOwrZgy96Js3by6HHnpo4YXZtECpG6Vf8YpXrGuGlBeDc+1rX7saTMrDNOpDHvKQ4oX2cprzjtKLFeGuvy/dP6Pvm970poXisZb0xCc+sQvt/6dkKA8jbAaUN0kmCozSiIjCc3nZy15WjQrj+Ku/+qvV6/u93/u9cpe73KUqL0aEkWbIjKR5A7wwHtkZnVcQ0SvHvtRSGOhf//VfL5e//OVrEOO+devWWhZlS/m+4AUvKJQSBWTEz7vhkYlnmHiUruS+4Q1vWChFhsX18pe7fPnMaZ8pF/78wvKU455SvWx1F3eDG9yglukPBUeJMirSMgo6NWMb0cvMOyHPm970pkImXgRv7y1vfUt5+zveXj76kY9WQ4Q9NnVpupV3hpUXw3jhVy6P4sQTT1TsLIqIQglrc7iRgeEiL0bKn9HirTGMcIA1mfEz8vA54SUn1FMyipe6S8ioMdbWMXmbb3vb24o6GFSo97Zt24o6U/hkZHyufvWrl5NPPrnoI9e61rXKi7opewMphuRRj3pUnTlgWAxUGJGumHn/h6VBGg8LhgYET3nKU4o20FeUq3x9nrEjEyNMVu3MKGpja3XyaoVFdDh3D8Ii+vvusQ4U4aReMIO/GQ31fuUrXlk+/4XPlwt+ckGtozj9XVnwMdDUjw1A3tDNwqgz+d773vdWY4jf+6mc29/+9nWG5jvf+Y7HpHWOwFT30syibt1Q31osteo3/vbcrsLb/Ua7zliaZdQsIqonIAujb8rAvfUenhZPkGdB8R500EHFyNXoGc84GnX1G4/pIyPm9vz7v//75bKXvWx9pEgZxG2dYlQOMs1m4wSloBGvec2obkh+AAAQAElEQVRr1qmhmmDnH57DztvpC+P2W7/1W2VzZ9wpIoqCZ0HxyWeasbuhvPfee+/CkHeP5UpXulJdA+UVK9fIvuFh9E1ZkcOaWEQUSonsvBqDAqN3RsO0ImPMq4Mhg/7zn/283P3udy/tHxzdk8l0qyuFqO7oGte4RvUw8SBGn3yXutSlyvWvf/2KHcMW0SvhX/7youqtTWHu/ghl0A7uPLLrXe96QstlLnOZwhDyQmvAyB8e2VWucpXq1ZuC00aww0Y+himin9qjsK0fCxdvQGGAdOqpn+wGS13X7GQQBwuGRNmMEWLYDTzMKsCYB22QBc9f+7Vfq8aSNyW9vBsxYlu3bi08cwMnnjJq8XNdI6BRirbDo221i7LgAW/GRnuRlcd4ZjfFDXPTl/DjTeoX0i9EDJp+SH59EZawa+laH2HYTGsz7GRA4kxrex+Ur614laaWGWWzBy2f/fffv+i/ZG1heU0EJhGBTuOsTLUp8std7nLFtBPvjQExIqacfud3fqeuGTJmRutG0Ea9Eb2CIYGX3tVBs64RUaZ8H9MpRM+IV8noRHRx3YjHRg9GRRzjqhzrjjxTRHmastt333075Rr1pY+YKVO6iNnPwig4RuvhD394+e///u86VXnYYYfVqa+I2fzW3aRp8rsajfNCKCKKm/eDJ6I3ApSPZ4RfHXiNvEVGkQExxWn9bZ9998FWpwMv+MlPqvEUEBHFbkv3iBdyq1vdqk6LqjuChylB8RFR4OBema4RURhGzyhipm5TRpgdxuo3qsAjok5blzH/eNstWJ7ai2zuhQ+v8iZTRBTh+grFvn37xV174S7dtZdJPM9Mv1I3Ax3eJQzkQ8aImJZLXtu3b59OX3b+Mz3JezMoMNAxYONt7Yxe9IU8yv3lL39ZZ0IMupDBmoHGda973epxmQbmARtIaVuyL6YQuA35IqK2VUSPR9c8FbPS/TNQarjIn8HW72Gi/5kFYKRNiepbBgFdsvo/nBjEiJjOr0bkn0RgDAIRO/vfmLj1HrQixpBieOYzn1l3dhqhGsV6KU3PUOjiARURpY14KUhhu1Bn/PAjcT/80Q9dKv3u7/5uLUOcl9gaI0Ugcr/99qvrbtZHTKkhiolRoRTwLJZ4t0bKlKX68GwoG1N+wzwiYhdla5rQNBxPjXymLpsHJ60pY+ur6uDZ1UYaHqFpPwqWJ6lM60+Xvcxlq5JiJK5whSvUaciWbji9B3PGAubqjkwrmv6N2D1FFxFFmYw5ZapcBuZv/uZv6iYSz6Nk2lKdhPNMeE9X2ekpCmvECFvTPaObehYWEdWQ+RRHO3d2WHAlvOTgFfMmn/Oc5xTenbZlfA1e1F25EVE3sVg3NBhrcstIn+Od2exkUwuv3jQp4ygtnsUSmcxK3OQmNylkgjdD+4d/+IfF7Ad5yGyN1TtgetmUOmpltDIN5Fo/bnGLvar7b/7mbxZ9lQzIO2BQSkZrrrxt09D6pkGavgkLZWjP1h8jQlBSIjAnAvrsRqUVMYYRURW2UTpvDJI3u9nNiuk1I2NrbpSel9EnDHZ02lyAj2fg2VSYdZ699t6rvPWkt9Y1k1M/eWp577+fjK0aHd8qWlej0OyK8+JLi8GGFdNJFBLlbcMDo0QpeuGHSlFjShPRy+2ewfRdHc+SQbrb3e5WN9/wQIz+pTeN19JKg3gA0lFonk1RUWyUjbTW3Hgw4hBPjbE1naks030wUTf5MPI8DFOANlWc/rnTC2/50vtculznugcUypUHabBhnZU80thkIcy6LGwoQVPT1uvwKBuph+uQIqL4b8rPv3RWyD3PowssW7Zsqd+i8TDgqj48DYZsmEe719Y2mJCBd61O6kzGxuPq2fen1iPNGMhbWlONo3nz4kzzaU+eOvwMMkx1UuSMvql4a8owN7VrrdT6Na97qqsTeRgHMximEg1upDXoYdAiom6Qgq32l4acjTxHRHssZkG0mSnSJr96CzMAsGaoj+urZNJPlWdauvbzvfaqG6HE2bVsECBzuLhG9GVFRIkIQTPUHruBo3aXFh4MsMGIQaC+ox+qr7YT5x07//zzixkVWMjQO6mvkUvf8N7ou+KSEoFJQmBFjOFcgFmfMNVIWZnCQxQ9r8c3h9IxOnaLPuEJT6hrWKYYX/3qV1dDavT/iEc8vK5TUUZ4HvSgBxWL/nZgXvWqVy3WxSKiKgzlmYI09cUQM0yve93rCq+KUjSSV2YjhlicvHlvNiFYT+Fl8daM8m3wMbKmUEwzRURLXgcAvBhKjpKJiOr58pzUS1rGmZLmJeDjGTIo8hN/9NFH1x2SpjQZMkbVepM6UMrkOuPMM+oUL2VLCYtn/I899tiKGfnlCzujftjwmuxgZEAIbNpNfZuypQzlJY7hE36Zy16mTsO2OFOlDJGpbfmSiVEyrWh9rqYd+WNtzOcN6mZDE4/EpqCIKLwYeUsSEfVbRobVlJ68rR++8IUvrOt5eJC6aaNnPOMZBf7qLW8GjVzk0Ae0HYOg7ups44npQoYH9gZl1vLwmCZUnj5CHpublMUY+1aU4YiYaWdx+g+8Ivpw/Uw6/VH/lh+PzGAN9gy19VO7m8lLJu1ns5TZEd6kmQDplMtb1T7q29pKuUjZw75b26pbu3X1HhlA6Dvysna6f7cOCFeDN23F2IrjLTJ6sFSGvG3+IZ92ZgQf+MAH1t2+4i5xSgESgT2IwKbVLIu3dfzxx9fvxXhANjvYiedljeiVimkq4bw8L6iXlhdptO0lN/1z4oknFgoBMQCmEcVTRqafTBNF9IaIIVWW0TkFKU4djdhNefJcI/qyKRDGOiKKdU5ehzDK1+jaNKdNBzYjMCzKp6zk14jh5NlR+kbWFBSPzcYcae1spKDV0YhcOmtKNj6oAz7GNiKKDRMUtmk1OywpS9OnvBx5Myam/sgj3sYICjYiqhHjCW7btq0ol2cIHwo2IuqaLaPc5Dddpqz2zMO1EYUBgYUBCyOiPqb9TMnKF0bKaenKyD911G54yWCwQHZTpXbzWkdtSSKiqLvBAX5eCpyVWTpvDl+9725aX+IB+p5QG1P8EVHX0ih0HiG5lcMIle7fft30OYWvbtbLeIHSygPOPNPWRxgxckb0/aNLPv2//LWV/ARG9GvQNt/AhPz67ebNm2tbMF52sPLaxJmSlX9EVHkZXfXVBwwe7HLWnhFR7FI1QCw7/9n0Y43dI9wNhvRtgwBhZmSUoe5k5BXqSxF9v9bO6qzf6APaNSKKGQ/eu3dD34KxXafWNuWblAhMEgKragwbkBFRKBmKpCk3L3WLF25kapQuLCLqx8CeGSBxQ35ekLCIKO7xjIuXXjiiABguYcpA8lB2RFTP0shfWJOxPVMUESHJWNqyZUvh0VCKEVEof2WRTQJlemZkySIMUViMs7CImfzxooioXrHym0wRUShveUdE3b0aMZM2oo+Xd0QfLm1L417ZPBt5DJ/V3YCETO7FkQ0/jOUhnee5CH9EL4P0EVGxjehlHU0fEfWzlFbfiKgf9W/7yLZaBCPtJiJc6oCBbMqpAd0f9wi+8lGHiJ6/i67GRxqeEj5y4RPmHg8yYNGWvC3PQ8InjbYchkf0RlEc3PAN45tMrsIjerkiok61Sgdb/XDffffFUuuov9aH7o+02qq7rf97lm6IpTyEMWiVafBHnLoO89RHGU5TzmZAsJNdOdZhPSclAnsAgTVTxB4xhmob0SsBysjzKEX08aPh457lEbEwP76Wfq578cO4iF3zFY/wjiNKyIjb+hwlE9HnEdFfx6UZDRvNf75ncajlMbwX5hm5b+S5UQtzFeaKImbkjZi5F4fm4hWHKFJH70X0aYf84uejiD4NntM+fVp57OMfV+57v/uWZgyFDylihn8Y3u7nKjti7nS8VlObLY/5ri3/dm28o88tfCnXiLlljJg7Thmj5UfM8A/j3JtKNqXPw/QsfUR0Tnm3GOkhKRGYIAT2mDHc6JgaXZvmGvUcNnq9W/0iop5oY0p3qFhb/FKudsB+5jOfLq993WvLOE9nKXkl79wIOPGnTTVHpBGcG6mMmQQEJtIYRsyMlkcbuSny0fDFPJu+GqZfTJqNxGN6sk3dwQEttn5D3oiom56GYUvNJ2J8G+9OnsOyW/qIPv+I/trCh7yrfR/Rlz0sJ6IPW0geU6Lay7XxRvRph/nlfSIwKQhsai/CfBWej2e+uPnyzLhEIBFIBBKBRGCtILBpTwjCYNo5Z7ebD7EXKhOfxX3rb9IuxL/U+PnyjOhHx77J8pG9bxQXk788Ed6IPg/3u0MRUU+78RmK9D63IE/E8vKVVyM7CZ3P6oi4FnZJXiN2rZvv5Oy29D0m2XwqAwf3wsiPx3OjiD6f1hYtvF0j+vj2vNRrRJ++5T811a+vRfTh4/JTB9/viSNvu/e8HGoyyEM/tTtWX/EcMbc84hsN82hheU0EJhGBPWIMAWv7uM8YKDHP85HvzZwQ4gWfj28142yJ99E05bWa5YzL24fYPjHxnSEMnLziMwWDg3H8Sw2jAH0Ebnu/T1CWmn5P8ftQ3oEFdnky3r7J9PmE8n0m4NtBWHley/TUpz61HghPRt85+vTG/UqS6U6f8fhEY6X6yUrKl3klAmsdgRUxhpQrihi/CB8RdXs9MCLCpZLTSZw8QjFT/AIjZvIQTyHyBtoLHjGTPqLnpSgpRbwOUG6yyI8xYYB9SO3D+BbnioykpRXP82jltCseJF+yyi8ian18RC9MvsqKCJf6E1T4yKNuAsnoWVnyEoYi+jTukbJ84O4neXzzp+7SyId8EVHPKVW2cHWbz9smB/nUr/FGRP38Q3nSOoFEXs1LJIM4bUJmdcTjWbh4+clbeEsHM/fyUha+iF3rh0ddWl7qgt8z0iZk9jmOk3rs8oQDOfDhj+jzhStslDnXwIVc8tOf5KF85ZDffQvzTGZxqOUNAx+kC5OX8jxLRy73cBCP5EFO4Z59G2rgIT980rjKCy+5lYHwSNPCyY1fHFykEaZsZbQ2YQx9G+t7Vx6iPBZDET2Oi+GdZJ6s+8ZHYEWMYUTU7diUfHs5F4LOLzLYxu5UGieBGD1Tci2dD6d98yXOiTNO0RhVVhQGJcjjlA/yETcvShxF7+NlO+bE3e52tytOqaFQIqLw/hxX5SN4R3c52sqUFhkiZpQExe2UEceHUZ7yNcLnOUrn+DAfb5NPWlvVleNjZqerMBxkxO/jbafTKBsvOV0bUbTOFyW3MIcRqI+folKGsv1Ekh2XTi1RLwcbNCUqTSPy+NkfH6D74BuOTiZRZkTUMzx9oA0X9XB1nJf0FK4Pyn2cv3nz5vorF2RgULSzo+/IBlvhyvJ5iTLg4aABXkozCPJE+scjH/nIep6nZ3I7xcVB6OoWEbWNhJlOJBdvEB4+uHdyS6sDWeyIhKfj/xgDBkK+ETPtJ8yRcNrCKSyPeMQjCjnMVpDXR+y8b4cUMDjSw8EMhboju4V5o4yYduWlliAmCwAAEABJREFUqqMTW5xy5IN+uErLePlQ3uyGZ2VqO9P/DlHQxxwuwKA5q1RdYX/QQQcVsllSiIj6O5PCnWYjDyfV+BwC5uTW/lu3bi1wULYP/fUv74pnZSclAonA4hBYEWPoxaP8jeQpB8pyvuIpOYbnSU96Uj330tqc02G82BSitE5YYSCtHZpWcpyVszeVJR5FRHFiho/dP/OZz9RfmHB6Cl58Tq6h8PDIhyKiPJshctKHPP0aBgXkmCyKeqjAKU2/iecsS0dt+ZjdiR4UK2UnX3V3Mo7vDJVLNse5OQ3G0V+OSWPA1NMpJcph8PA1/nZP8fMIPaPnP+/55aCbHFQo00c+6pHFea2ORHOcG+UsX6eTMLb4h2Rw4WxWJ6EwJOSAAfyVC2sehTINPnzG4OeGDBbk6ZQcypoxJrujvUyrSqsc9XOyCYzFK4sBxG/KTh3x4I3ojZMdjAwc2RlQRtdvRcKX0YK302J4gy3dPvtcumi3mx5003q4gUPhxTEC17nOdbspyA+VU045tSjTIEXcKDXvi7wMCmPneD9tqw0ZcsSzwgszxqqd7LL//vsX/ZGxRD5id64pnHxsr7yIvo7wiYg6eyC8kYGLU4UYNj/b5btMR7gZPDmFR37aBI6u0mk3pzDBlGF0r/7CnbbEEDOyeH3W43QgRhOewhYisi7Ek/GJwCQgsKmsQC0jojjvkBExJeTFnu8lM7I3qqUUFU8ZGIUbMRtVR0TxW3SOzhLvyDYfczt6LSIEVVKG0TDFoFwbTigsCioiihEyBXKlK1ypnHPWt8s1r7F/OeTgQ6usMnBsGCPGG2MgGDiGtSkXPPJz5Bll75QQYX5NgqeobMbUIICiY/jIhIeX0fid3GKAQC4yqj+PDd8oKZvXFTFTz1J23k9Nlbe/4+2FR8Lol+7fda5znWoo1EUZXdD0/5SjU03I5Wg5Ct0UmhNWIqL+BiNvioFnCB3DxdhJp342qDi1RZv4ZELdeMYKiIhiMAMDipsRIhdDDhNGj/dEWeMfkvVQRoa8lPY+++xTf/rLEWOmA3nSvPCWpt+i0p5mrgwSr4oMMOZdqucMx8wd+XnmThUSalDAE4Mjeffbb79igMZQMs6On2PM4QcbgxuDAc/Sm9Vw3V2KiGIA9+1zvl3uedQ9ywXnX1DO++555Yh7HFF/g7LVQ7/ndSpHu6infuRIQlgbrPAUxSO8DD0P1nNSIpAILA6BTYtjW5jL77XhcjblrspczAzxCihmCoqCFeOAZy8wgyrMAcyOkRLHezGK5rFE7DQMXUREFAdZ84oYLVNHRsY8N7yIgr3bEXcvRxx1j3LXux9eTjvtP6d/148XIp0pLcQYOLKK0iFDV0T9ZQEyUTAtzNQeL5BCNL0mnZH78BgrdZMe2ehh+ovx4BUwEqeddlqdWo6YqQ9ehiBidtimnc/Kp7hhgbeRw6h5M+RsYa6MBA/nlFNOKQwFfHhu+OQFVxhH9OUJY9ik5XWZBjVF54Bs03o8TXEIL5zaPS+P8YRFw4RBIQMebeGKHEp+8MEHF22Dx0DCgIjRNiDieVH0eJXj2sYD9X7nH/JH9LILiog69et+lCKinm/b8oOXgY/pT22PnJsL2yarQU7LR3symBF9ecpuceOurZxxcS3MjMT3f/j98sCHPrDc9Yi7VjruqcfVQUrLH8YRfZkGDTx374nBpOlb3q0BRMsTjtIupvyWJq+JQCJQyooZQ54Oj8fomWHkHZpWbC8lBUMx8hiMdr3AFKhGwOOMRF4IpRMRxZSZ8IiZ9cjRl1y8/Eyv8g6tf/mFBF4NjyMiiinWz5/+uXL6Z04vnz/98+Vr//O1gk+5FI0NGrwhxEgbcVPU4pEpRGtnlDyvKCLqL0iYtsMvHWIMHW1FRumGpByGxVSkqS34UGbqPORzHxEu46mLY6wZqiEDrOAGC5i0OJgzgKeeemox7Uzx8+DIGTF3OQYJpg9NtzHi8LKpxxmpLe/Rq3rzrHme8ECmnk3n4hXvinhXvBkeDmNohoBiN12pzzCOEXPLJ4/lkkGAMnmoZEUO0zaVbNoTdvpoK8fUunVLhrqFjbvCX1rXcfHDMIb3gGsfUD7w/g/Uvql/fvlLXy4GcwaHQ1738jR9bBBh4GHK1EDHTIW4xuOalAgkAktDYMWM4bWuda3iJ3tMS0ZE54GdVk444YS6SYWyNp1jes7o1pSoUbipIC+xaUpKyC8cULjCrCH6bTn31nlsrzelNVo9v+/nZ5coMBsbrKe5p5BMs8r3m2d+s0x1/537vXPLPe91z2ItUT42ejAMPD38DN9Nb3rTwrBFBJbC+DAIPAk/G8SAMyrHHntsoezJZ7qPJ2vNybOE7eqeIdyyZUv9CSNl8rIo4+aF4UERUWDEGHlutH1qe/UiN8Wmcpc73bkwOA07a24MnOkxnmlEL7e06mF9ktE1AHFcHI98NH+8EVEiwm3draq97nKXuxReHsVs6pARHtYroudniBk0chiUwFKbq6c+IA2qmXd/DA7kywtkALWTjTrktO7Hi43o846I4r+u+Up3U3Eoi/g3LA/76LPBjTVRxlAceRlzU6PanGdqEKDd9Q/9iPHW/vIbkkEeHlPgwnn9vE73o6QsBCP1NBPw+hNfXxhZeSuHlyp8NC2DfOCBB9ZfJSGfWRFe9rA9lWta13smvbJckxKBRGB+BFbMGI4WY1cnBWF9iKHwI6e8NN4Lr8BaD4XIc8FDQVpnEx/Re192QJpWNB1pipFiH5YTEYVh+uynP1vufMc7l7vf9e7lmPsfU+xuZFTssjSSZqDvere71t8a9Jt9DKZ8nKNJITMQZCETg8G7HCoRytH0IvkYCZ89bN68ucjXTkbpKUTKX76jZFOR0b568nqsTZHN9OYor52fBgERUaNiUxRpKG/rb0cddXSt3+aufN4lL9OOWop66H1JLI7xPeSQQwo5rS+a6lRP8XMR42YAYGMQI8dTZuj369bVtKl0Q3yUy5CQ3ZQqI0pJ86RtEImIXYwYpW661qCAXNpLnrAmr3vlNNI/GA/t4zciI3p8WvxSr/qgfqWfuoenKWj9zFqkTSyMmgGaeplBMPAy0BotSx9l0BG89SvTlaN8ntWVF6psxt8mLAZQGXY1m3FAlhvwN4qI4j1iAE27W58lmwGP/hURpXTMBkqw53Uy8HaXGmB0Ufl/IpAIzIPAqhlDit7vyFkH4gWazvFiRvRKjEfmJfXi2+1J2XiBKUG7E3kZ1uUoPr+5xhOjOCP69OqEl+Hatu0j5QUveGF5wuOfUN7z7vcUvBQ0w8oLtAHGLj5XuzKbQjvggAPKtm3b6o5U8Xb42U0aEYU3RD4j7IgovhOzSYVBMM1nQw1+6Rgi3isFFhF1VyMDQkZEiak/T8OnAdLyQMgYMVOfiKibYxgsmyvUD4/dgzYI8VoZBYOKk08+ufgg3W5ScpETv/IawYsR42VbWzKFzRtSb1jDnALHLy1jbqOIMmxggTuv1jqV6UvtSQnDT5yBhrQI1hS7NiOXdreByeYc8REz9fTM4JqG9fuR6kh+z2RkjPBYs9N+Bx10UJ2a3rp1a7HbkyERpl/5xRC86mr915S254iZ8njM1k59XiEO8Z5M4Wpj+Jq+JrsNKuLlr02Ftz7IaGp/fWhzNxjBBzftbuON9AwmGfVfa8MRUeDiHi9jaZqT0VUWL1B/YHz1e9PGeOTNyMoHhjxJ7WJKFE7qAyv9yqwAfjMN+oJBkjQ2CxnE+exE2XiSEoFEYDwCq2YMFUfhGs3z/oz8haGI/nf6eC68Ky8zhSWOYvR81atetfAexA89wnEv9VWvdpVyyK0OLre7w+3KgTc8sP5+XUSUiKibJkzBkYHHYRpWOSgi6u8hUmzijagj+nQUibIpIGUiytD0lLSIfNJRWuoqDMlv+CwtTwEW8tx///2nPSVx0iD3DI31V8pSWETU6VVeMgUdEXWDhToJg5U0eEcpIuqvPhgwkFPZeJXDGPH6eGItnboxcOLVm6FUBo+W5+vZIIfhkd9+++3XktartuPdiOPNtjatkSN/IqIoi3cjKiKKurRBRETUjU6e99tvv4qX/GANB3IrgxGV3hSy/mQQ43lI6sogkH0YzoAbYJDXQM2atTo0Hn2AYUL6o3B5wYMh8xwRLoWMZG2Yqpc+D0v87iOitocy9SWDKvE2nOkb5DBwajIwstLCO6IvRxoY62NkNnCI6ONMZZ9xxhmF0ZeHdPr8kKcKm3/WMwIp+yohsGmV8q3ZRvQvaX3o/kTMfu6CqsFyRRGzp9Miev6I/opnHEVEzWeqW1iiXPC0q3sUES5jyai7RUQsjq/xL+YaMZNnRF/HiP46Lj2j5XMG03Tih3WJ6NMJQ+LnohYf0ZfvOaK/j+ivLW1E9BhOTdVrC3eNCJdKETP3NWDwJ6KPU04Ljtg1rMWNuw7TtviImJYpImpwRLt6nColutbvZC/z/Ivo02CJmLn33Ghc+S0uok8T0V9b+HKuETN5DcuOmAmPmLkflhUxE27dkAfqMySGV14RM/HDdHmfCCQCuyIw1hh6kXZlzZA9hQCPxHQZz0lbRMwoNc/kMPJ3TYJAZwxdJph4gaZzfWbEq4+Y6TMTDEtWPRFYNAJjjeGiU68w43Kya0ai5RExWxmMxjc+14jZvMLQaJqI8Xx4V5pM/1Fwc+U7Ktti+SJm16Hl064Rs+NH88UX0fO4H433HNHHu288ETNhwlFEHxbRX4dhLZ2wcbRQfMRMntKP8o8+41nPFBHFVHYawvXciin7JYnAhjGGlySIWXYikAgkAonA+kZgVY2hreOOORslW9iNzCNiei0IjBFLe5amUUQU+fpWS5j8XRtFRLvd5TrK2xgiZqeZi6/xL/ca0a8Htu/VlIeWk2/ErnWwW7V9x9byj+j52vNcZUb0MoqP6NO4H9Iwj4ieZyZshlOYHZD6hzVSz/qMg9FnuMbfRfT5jo8t9Vc59IUo3X9THbVrdy9NRLgU3xH6NEXZNSD/JAKJwEQisKrG0LdndvgdcotDSqNb3vzgYl2DEqSAUEPePVrsc+NrV2tsTr5pz+vtqu4+03CyCNnVxbZ/9ytFcJen7zPleUmvPTo0wHefPt1gpO2E9CkI2ZZDNh/B8cJfXFimol9TdEXDfG088dmJNdpheN4nAonAZCGwqsaQoqHo3veh9xX0/g+/r/zHh99ffN9lPcxH107eQHhBzyC4Ou2kfeDtuZF46cTbBRoRJaL3VoSLb7yuwvAyAp7Fo+Z9uPIOxEWESyU8ypfWvUCGI6LnkS8S3uJdpSGXU2lchfFQKHpXz9KMI2U55cY3iOIdVOCEFDJ6jpipZyt7GO5+SMqSp/q5FxcR9eeLyClMfLtv8REzdRyWrT6jzy29tPKTl3p6RsJcI/o8tXWTvcVJo32sefnWzicGLU5a8a1czxFRWhiZ2r046YQZSPggnXzkmSpT9dxS+YjHFxHFZiU/4+V7Sm0mj6TlI19UgWwAABAASURBVJA5JALrDYEVNYYMWlMyEb3ivspVrlJucOANKh14veuXA3/n+sU3dxFRnNThg27HuPEWTZc5hPgFL3hBcUoKJeXDbYoSsK4+9uZxPvShDy1G9E7coNwiemWLDzE+PoDGixyH5rBtcc6gVKYPvp2Q4kQYH6/LPyLq78MpV/nkcKRYm8ZzlU6eDP2JJ55YjYt8nSzig3OK1RFxTqvx3Zd8nBKCfIyOF06uQ3L+p23xvqtkwHzI7axUH9lHRGFEfIStXHL5gN+UqrwY6mFe6u8DbWX6BZAXvvCFRRhefO7JqR7kc4yaOOTYL4chiEM+Ite22oYszuzE54QTJ9XAQJ4RUXwY70P2iJn2wCs9j087KM/ORyfUSNeIUXMwARwjojBcDmQgA/L9Jbnlh8dpNH4XU37aUH0YP3Vp2B33lOPKd879TvnSV/6rPOghDyoPfsiD68yE9paPsn0T6BtD3mkLE56UCCQCk4PAihnDL37xS+W4455UKCfGqSkVCo5BQE7pd9QYRS/eOYoUtg+IHUflg2KK25SVaTzhPj5/5zvfWVtE+EMf8tBy4xvduDzsIQ8rP/jeD8oD7ndMMdVWGXb+4Qkwro5Ac3Sa01Sc1MFQUcrWFilWU5IMiw+lnTDj1BeyMxwUrfKlZ8AoWvkywk5pcRi4o7yc8MLoqo/6MfDy99NIPsSWT0RUBWzK2CkvjE3EjLEgtnKl9VF5RNQTV3yE7sNryl7ZBgkGD35Jgrzbtm0rjK6ykXyQvPxEEbkdjwZbBs1xbhF9uc4EZdQYGR+fO9WFoeEdMSyMjauj1dSXkeLNO2z8Yx/7mGIK46i9nWojwBmzznf1kXeTJ6IfFDFOsPMROEwZRs/aQ1qkrziNBX7CnSajf5AB1gYLz3n2c7oFwVIN+9tOels58XUnFr9UAjdH3L3zX95VrniFK5ab3Pgm5YBrH1C0U9lRyqP+4tHl2vtfu+g/zRtsxtjH/A4XgJe+SZakRCARWAiBjRW/YsaQUXnJS04olKupvaYMHbt260NvXRodfeTR1XhF9ErZSSoMH+VOyTqQ+zWve025173vWbY8aEt56tOfWr1EXhGlfMSRR5QndUb3tre7bcH3y4t/UYaj/NY88mPwnDnqyKunPe1phccwVHamax3uzXA5FcY5pX7tguLnDfJiGAnHljmdhpfG69nWGSH5+sCZh8Mg8hiVzaAzaj6cdzi2OjkpxOktDDuZYBPR118axICdd9559Tg2zzw9J40wLE4hIbezQhllxv3oo48ujiPj5fKO5Skdcm/goE6UPONj+tGJLeKQ+jhrVbxpWYMVnp4BAQ+aYWBktmzZUhw551gv2/adlOLYMXkwgs48hZtnbcdAHnDAAcSYJt6a6V+DDJ6lfJ3HyVAx8tOM3U1E1Glvh6A7bgyprz7iCDJH6n3py1/qOEvd/HLCCS+tBs/gB88nP3lqufo1rl6c8sLo3eLmt6iePiOuDQwweNTKJ1fNqPvDSJtaNSDoHvP/RCARmDAEVswY/uSCCyp0RvcUN2UuwLTUhz/2oYI++NEPlne86x31CDRxFCiFHdF7D4wBz/E+975PudPmO5c7br5jeflLXl58c8f743nxHG6/+fblDre7Q7nj7e9YLvzZhYUBk5c8EQ/GcVeUszMfKXSGdFTxMjQRfdnklYdypHd8Vwtz9BYjb0qSx8JAMnbIdGJE1N2L0ju2i9GQNiLqDwmTgbI1ZemYNjyMH1kbScuQOFOyhQ2v1toYK95lC2d4r3WtaxVGKSJacFE2ha/+PCaG00/+NCMVEcWxbHCdTrTzhgetDHXYGVQOOuigulPXgMQgAI843h5jiJfxMlDgtcJVPFIv/YHBdiycsIgojDGv1RmhwhpFRD16jdeqvXiPmzdvLps7MmiBQxt4OJLtspe5TEta611x7ffLTIc7ho2hdIC7dti6dWutv7ZoTNqYZ6vMFpbXRCARmBwEVswYvujFLy6HH36Xbqr0uMITogTBeOXfvHK57gHXq3S97nqta16rnhcaMaO88TWiuHiDT3n6U6pX+OznPrs4pJrio8B5OeIbverVr6q/UB4xkx+lzQDyBq0D8n4YhFbGXNeIqOeallKqd1J2/mPgeUvyojR5Uoyg/Bkd63jWnCKi4JGs1f9Rj3pU4UlRwIyGKc8TTjgBy5JIfhS96zChMGUPwyKiGjDrqzzJ6173uoVXxRNrhqTxR8zgJmy//farP+E0LEedlCOeJ6883r/BwcEHH1x4XA7xNo3J2ETMzjOin/ZlvOUhb5gykPIWNo6cI2ttF9bILlhHjt3whjcaxz5nmI05PFueNINoY40BDU+7JdI27snmmpQIJAKThcCKGcOjjjqivPvd7y2UFqXXlErEbMXY4B2Nj4i6sYYh23///Quvy65CByP7YVpezPWud73C26GAxfF6PvjBDxYeUxn8M/1lTYqyIw8D2qa/IsbLIzmZbO6h+G1+8Szc1JxDuR2ozAulXJXPW2GkTZs23oiZ/K1JKZ8XxBD5BQSeE8MRMcOnDKSOrkOSL+JBMcSm8sgXEcW6H2/ZNDCelk48IyiO92WtER6mMxmhxteuETOyOKzbgc8MnTzlxRP000PqzRCabmVcGRBTwT5pUYYNL7xI6YZ56w+mo60nNs/LLzf4OSKzAY3XtaXlPcMvImpf0B+Udcqpp5SLt1+EtUzt/M9DRF+HGhb1b/XWxfFaGdIb3ehGhXduU47Dt9VTPIIVjzqi90zJ2WQRn5QIJAIbG4EVM4YrAZMpNwrLZokTTzyxnNiR9aJmJPwo8LZt26r3SZnayUjB2rEa0StDcpjm5FUwCNYTbXBh0GwOoeTwzEW8T4rTRhceH8WpXD+NQ+nb1OFbOOuI1p2sTTJKETPlt7xtzDCFySAxRtYW/fSSdbOI2fwUsXpQ3C09WaxzMviMIa9m69at9dMUm3/gxbhKFzGTX0TvoR5++OH156lsnvHzRgzVcAqzlTO88qL9dqJNNzDjUfFkecPW4AxOTEErnxEmo/U5O4FN2aJhfu4Z0S1bttR2e8YznlHltw5pCpTRwzNKBkR41dl6J6zJdfrpp9dp88Y/1RnEdu8a0ePAaJ/5rTOL/gFb+OtL1kJtQtJmd7rTnSSpZDMXg6vNTFcbuAirkfknEUgENjwC1RguZgS8GJ6GFt6IKJSltbcW7hrRKyv34igg99K4Woei8D/3uc8Vio8ybjsy7frkVfkNO8rYlB3l1tZ+7H7kqVFodqDaiek3B3lmNrJY77IWJT0PgWejTMrSNKo1rYgodrSaUjONxys1TcuTwGvHIo/TFCRDx3D6fTsGWNmMqPzwIml5RYwy5cowMaatvngQWWwska84xNhZq7RjE49NIhS5U1qEMRYv7qan8YpvFBGF8SMXb5CcBg4wi4j600kMS+NnaOHB2PHibHRh/Bhu62iMEWwbv9/Ls2EKZhFRp8V96mG3buNpV7IhfUHdeI+8brtEtStDafDj8wYYure2CQ8DDwMIuGm/Jz7xicUASRpY87a1dStLf9JOyjMNaoOTNWZ1Mnjh3Zuy5t0zrmSStnm/PF7GXXqesXvxSYlAIrDxEajGcLWqyQPincyVv/U0o/VhPOVGIdqRiXhVvJGI3ojaYfmUpzylUPR+iNcaY0Q/tWV3aDNodj3aycp4MD48EIqVorWmae1Jvsr2aQEvkldEEVLEtvPziBhjxkxY42VIGAh5ULiUbUQU07Y2yzCG8omIwmtzEopdpPIjl3zGke8mrbvZcCKecTLNSm7P8jV4IKtdlj6rYBgiemzwNGJYeI3k5+UYCPCWhTNsMGy8ZFSXNqiQp6lldWRwGYnG68rrgr/pas/7deuMymDMI3aVJaJfM2SstAksTJEywvvuu29h9JShXEbSoEe+2sWAwOYnA5BmsMXxRk3VKtuztrS+KF/P6go7hl39/E6ggYx66ldkiehlPfPMM8vXvva1oi2lNViyS9i0rOekdY1ACp8ILAqBVTGGEb2SGZUgojdaw/CInjciZm1aGfIM7xmE4XO7b+ERUYMYo3qz80+L3/k4qyy8EX068aPPETNxETGdNmLmXrohRUR9jOiv9aH7EzH7uQua/p9hp5Ap6+nAOW4iosoREXNwlBpfdv6L6PnUbWfQnJeImE4b0d9HxDR/RH8f0V9FRPT3w/wj+rBhvPtRnuGz+IiZdJ7nIm3a0kb0aSJiluzSRoRLpYiZe2kRr5FHaQahMuWfRCARmDgEVsUYThyKK1ThiP5TDN5OxIzSXqHsM5sxCNhsZdOQKdsx0RmUCCQC6wGBFZBxVYyh0XaTba77Ft+u+FB7Hr22uHZt8RG90ZgrvPGNxo97jujzkmY0XlijYVy7b9dxPC2sXSNmymlh7crbcURce17OdVSmpeQ1TDu8H5dHxEx9ImbuF0o3Lq/RsIiZ/EbjhvkP7xvfuLAW166mfG2CMgBpYXlNBBKByUNgVYzh5MGYNU4EEoFEIBFYzwisijGM6NcGfdOGbAhB7tunDRGzR/wRMb3WMw7QiD5PcfKQ33DkHxGipmkYJzBidnzErs8tDTnn+xg8YiZtRH8f0V+VhSJmPwtr1Mpxmo2djC18/HXuUHKKlR9M3A8pYm4ZGp96kqM9t2tEn1b8QjIqH5HHteXhGtHno4wmI752j2cukhde1/l45oqP6MueK63wudKKWyka1n2l8lxL+aiffhKxMN6LlVt+87W9MhfThxZb3iXFN+x/w/u55FFnNFd8hu8+AqtiDJs4dvfZ8djIdnyfTfjYeTEN3/Jp14ioH9jb4ShPB3G3uJW8+gzBd4xkRCuZd8tLvr61cxZoC1vK9YwzzijOUJWPI+TsGl1K+sZrB65dru15ePUZhF2njnJTzjBu9N4nKHaFjp5wg49SsynI5yoOVXAmql/+EDcf+dFdn2v4JnC0fM/K8qmEzz/my+eSjnMmrU9rLmk5Vqt858761Gcl8/cJFdwMesfla1eyth8Xt57CIqIeDkHf6OcxFWU++vSnP13skF9PdVwvsq6KMaSoIqIeQ0ah+uQA+VjbLzb4PMDH5EDC64rafUR4nEXiIqL4pMC2fsbQzx1hEjfqvUT0eYhrPO2+Pber8GF6W/t9iiF+HOEX7iqdayPhjYRF9HII84zcR0TxHZ/fLGxh7Sq+UcRM+hbmfE7HusHTGqNv6ZphHObR7tu1pR9enWjjm048jVq8z0kcNOB7zYhd5cAf0Yf7PMHZpMJaelf4GMm27x3J62AFJ9qIRxF9Hu6HpO9QEj7ol24Y595pRA5UcD+OhrK4jxhfzri084XJS3y7uh8lcUi4w8Fbf4qIsTMg+FBEuFSK6O9bPu1aI8f8iej5RUVELWehNHiXQhExzS5vdNppp9VPU9xPRw5uImbSCJ6LbxiubR2wMeQfxutD+++/fz3HtvEM44WhpYbhR9KOUkTMwnQuPukiwqXSKF97blcGn+E3qN3dEkVBAAAQAElEQVQe28v2uLj4b/um7WVHR67o4i7cIfS+tfUpUEtfC8k/y0ZgVYzhUCrf9PlYHPkukAfj+zK/HecDeKe88HL8vJCXivJ0vJpTV/wMkdFfG/k7D9PH9JSrUZTj0UyXeHGkl9ewk+Dzqw4+dEc+9hYWEYW34nQSo1plOK+yyT3ayZTl2zgjMl4SY4SXkvZRvU7MsMnLyK2lp8Ad8+VgAMaKZ+Rjbmkbj/uIqL/dp848NcYNNngQniGJ9+G9b+2cWMNgOG6OjLBTNwbOEWk8MDzD9KP3MGSUfVfow3x5NB7t4Z4cpq4YT3xOdHFeq3vxCC+j6IN25cJH+ChFzCgKaeTjpB/fAPrA3qcO5557bk2mXCfCaD/Y+HBfG6q/cnxAry+51gSDP+TV/vLFYyCmPPgw3A54oIgkkR5+2ou3Ll5abQpf7YEPydfshoEZxQQ7YeLca2ezFtLqO+qgL4h3Tw4yqY+j7uxoFQc7/clPWDnxSLyDJ6QRHxFF/5G/7zrJacAgDib6vncA9gab6hYxgzW+Ro7B430pQxq4y0O8+jpwwoEV+rz3w9F44siiv+sn8FJfYeLGkTjvLV5leX+dBNV4zRT4hRVxMNfu0ognj/ZQH1ire0RfHzzaMqJ/dsA/XGBO9vaO+m532P+l0e7wUYbZBfWUjhzqFhHV6OnjZjzUn3zeT+8ZrHz3yttv+MtLXXjIeMkC4yan/q196DhlwY+M4n1HrH/p91/98ldL2RHlG1/7RnnT699UXv+6N5SvffVrZcdFO8qluv+uepWrFt9vO+yj9TllJy0fgU3Lz6LPwZQWgzA0Kn1MqR0rIuoozofUPrT2QugMpjzt5uM5UAw6xZYtW+oZp140BtGpLjqWl0Fn9kG1l8TLwgj6WN4LIL2PyymiiCg6lw/M/XyP/H3Mr+Pv2FHKs571nPL4xz+xnHHGmYVC463qrKX756QTZXe39RQcBwd4MZTJoNuGz4B4EUyp+hjci0w53fve9y7Kl1aZPtinABgG+fr1BHFeAnVx7yVy+IDpQ2U4/Fs+8BE/JC8AI2CaCJZeZpiRhxIVxnAol3Kl2DZv3lx/5mqYT7uPiMLA+SCdUVK2E3giov6YMINKmeGXLzwpAy+wbyIdACAO6QNOvtEHDAAcTkAmcY3UGd6MEwwoGyfZGJgox1S66WOYSEOhO2XHKToMvJNu1MkRfRSTeMrOPf5G+gal5yQa9aP4tbH294G+eIc+8D4owGOPPbZQUA4eoPS0sbbWJxykoK76IJn1K6fXaGeDH21KMSpbm/t1DfgwZAYW0qubeMpQWyvrjG6qW30cDqAvaUtpt2zZUhyFJy95O30nIgrcHWzAOPg5Me+FwwH0E/VwUIT6KcthFWZQ1FO5jcjPGHvnDEz1N8pbfbxf+Ch6O5qlZ2QoX/0C1vIjo+lzg1D36iRfaYekrbWBWQw8sHS0oX6uv6oznJVFJvJoLwMT+ZDN1Lt3UZ29Ez/+yY+LI/gMwk76x5NK91D7r+MDvWf6gsMmTjjhhHrgvAEwfMktTxhbvlFX7a4/O+xCWfqutqGb1Ec/dWCGwYLBj3bhwZmVki9cnNSEV330F333jK5dDX7VxXsv3sERxxxzTHG4v3j1csCEOO9IRBQDDnWHlfp4N9w7/N4AmPwRUfQBfQ+ewpJWBoEVMYYalAL1QmlEHaCJZ6RHiSENqJPo+IxWU0peYi+kzmUEpWPq2Hi9TDq4kaHOdfOb37w4GcT0mBeVMTWaNoJlOMnhZfCiUcibO0Pg5bNm5cVjGC/8+YXlpJPeVkdYTiiR3hFjlE2T2zUi6nmalCjlJB8j8pNOOqn+NiIeo3pTwDo75dHuxfFiHBnmpSIvpaaD83Sap4CPkqXgKVBlePm8vPjED8kLbNTJQAt33qgy/PST0SKjAAPywlTdvOyUlrTSjJKP/dVJ2Qwer4SBbXwRUcho/Y6SYZwof2U2Hlcevzh1VWdeEYMgbhzx0CgFypDnQMGpl7Zr/Hj0D9jAXr8x+lY2xaovkMsh7i2NK8+R8tIvKHdEEVGM6qKfOhuVQoITw6OPtCPY1F97alcYelauvm0AoEwyyV+/Ykz1Be8CHBgL8poiJU9E1LUh/c2vfBhcGWjoswaR3gl8lLXBASx4j6aptTccYKW9yaMdGAj46ifi4KHvkIn3oW4GOPJtFBG17zpgwPuhrQwUKHODmMbn3dQm4mGgL8PAgJOCZsyFG8QYoLV0wyuZ4arOsCCzepERVgY4BnYf+MAH6q+q6HsOo9c+8nEaFV79Uv9kkPSpzm8TXemiiy8uZp0MVuTlVCKyGdw1o6OeBiUSGEQYjDton24hnzqpp36vbPng1Zbam+7RNwzUYM8weWY8vQfqT1+ph3ZUX/dOe4KhvAwMlKuttbv0BvIRUQxoDPAdvUhf6V/6vDbUluLpTvkgRxEa9BrkeU5aGQRWxBhGRNGpIqJ4MXWIJp4pBooYGWV5qShKRgOPDqfhrU9FRPVgdDojdHG+/9LZGZLmLQiXVsfWKXRmo0rE+IozwqJ0dHgviukSZVJae19673Kzm/1e5xk+vjzxiU8qvDpK0ohL2ohwqT8Ky3gZ2bcyKSdnovIChSGdOKJPQ24emQyMEtXFCI7CoQAjov42oHTNIErjZ5YYXR3fSJgSYKTwyQu5Z8zxR/TlCW8k3gtiPcXxZsKVYZCiXZpCEN5IGodrR/T5UUbC4IcnIqpHb0DiuLSWb0QULy1efIjykt697/coA96i53GkrSjMdqwbHt6ONUr3yJF0ymzlOFpNnu0ZzzjSNygYU536BYNn8EShM5SUPc+QF0AxMRwMBLzkZ3DU1jWtTTNq+ri2pPy0sXwRgyMdZS0tQ93qENHjSl4DHJ6bfiydwZ5BIpnMbEiLGGpXeVJ8FLS2c3U8HWMrnsdA8YuDo3xavgyWd6oN8JQvjasBBY/GoJMXbCBmANLaHJ/lDe0ZEfX3R8nMM2RYKOxrX/va2Co5vSeir2cN2PmH924Gw7mzPGiGgwfLK2Mc9FV93nKHJOrqfcXvWT9vgxNx8Dj7rLM6Z3BKdCUykVs7amNtKV8H0sNUHfwSDf0hgXfZDA1seNAGUwZK2oJesg7JsJEvIorjE+kYaa376t9kgiP5DCLcG8STUT7agCHTd733EVFnx+QV0d/rU9oron+O6K/qSN/B2aCITNqCLiFDRBTyODJQfxaWtDIIbFqZbEqhxHQWnpvzQVu+pnl0cGR05+U1RUMZNZ52rwNSkJRoi3PVob1AOp3nRpSSzsPjoSiQF5CHSREasetMDKppHjKecMJLy6bYVHdielEZCUaaTO0laPmLo2R0voiZzmqERx58Ef25m+5HycvGa6N0jQKNvEfrII2XhqHk0VEWpl6dsckoRgSWShFR1NmLDKsaOPKHoifvMBhG6iHtuPKHvKP3jb8pXHk1nqaU2/NSrxSsKT71aeXA1nNEX2/leV5q3gyPfjTsG8J4T5Sv8hgtJJzxjugNv7LULaJ/JgMliA/uEVEHSvobUo6pQApK2nEUEVUhSq8+0iF9TLsbkLR08mv37SodmSn5FhYR9Va4PHlb8kSMg+k8Z/liiuh5I6Iw2rxxA1QGhNehbvjk5dreyfYsDBkEwMN9I+9au29X6cjMqzMY9Y55/yN6OfAxJG3A4Rmpu7TuF0VT3aRpR/q2ehsouVq6YATpAzNFPDLG34DGgCKif5e8K/gbOczd1HVEL6d+MJRD3SP6uGG4usCs5eNqAGUaFg54tZHrQmQwxCNkMM20aEezGurY0sJt+NzC87r7CMxpDMd1yHFhihbOS+BhMXbDF9aL4rirRgwTfukateeIKHZImkNvYV5S3qTRkc7W0kREoaB0MCMpU4QMnpeOJ0SpeulNK5mKMlpkDE0fGgUzNEbI/+//vbowQHaQmg7RwVrZXiYGnhFr5TIKpmp4ncLwRsx+OYSJY4yNBo0aTa94jpjhbS+JqU2jWKN1I3WG0UjaNJJ8huRlbOmER/QKO6K/egG99EbM5IiIYuSsHRjdiJnyh+ndj6OInp+no1zGFp+8eV3u5yN84+KFMx5kosAi+nLMKjBg49IMwyJ6fvkMw9u9PsjY6hv6BTKVyLM3stevTHOqj7Uoyka/a+mtCVFw8JaPuurDvAEKlIJtfc6onYJVl5Z+3JWs0vOEW9qtW7cWyk8/bWnwtft21Z9Rm5EQbmOZNS4ehmeehHyRvqQc75u4RvI2jUfJm2blgZiNaLJH9Lg2/ojZz2ZPlGdw1Xj0r3bfrhF9v+MpmTnRp812wC2i76veLQNQbSGd/mXdjafawoTPoqlOnp2O4VTnI15qr0sVMxb0hnprZ1Ok9hHc7GY3q7MaBsemQHmH3gPlytNVPVo6aemOG9zgBnXgggdero3ac0RfB+HCDLC0rfaUHzLANu2vD+GL6GR305E03WXs//oab9tAhYevPgb13hMJpPWOy9d9C3NN2n0E5jSGS8lSg3i5dCIKzvNS0g95jSIpKesHpuZMszKGNgRQQsO8KX5TE6Y+8doh5mWiAOVpVEVRWeg3Aqc8KEJxRuPPf97zy7e+dVbdyWm6ivHTwcQjZRklKttOM+sH1iQoR501YqZz4x9HysVPiSlzHM+3vvWtwhO0NsTjpGzIQZ4hP3lMgXopImbKjojC+MGAkZbOyP+MbiFfuda3vJTaJmIm3TDvue6VGRGFh3HggQfWjU2m3ni9lOhc6RYKj4jCKzOTQDkzPqaATS8ZrCyUvsXzgNRzNI2+SGZGzroaBWMqVJ+AlTqYMoONgRwlSQ4GUN7k0dYMpFkNgyftx3MwpW1aHd7KtiZrEKbNpJ2LeD1+DYS3RDnLW1+Xrz4wVzrh5LNmboaBJ2egR/EaOFD6Bovag+dDVjgyAqO4REQxgNTHDOy8MzAwI1Pm+RfR9xsyaCfrhQYu1jUNMMcl1XeE2xiCTBl6vxk6WDGsvFnTlKb8LGV4B3g94qWdjxhDAwT5kMeAEo7W/3iG6hQRhYdltsrGGYME3qJ8GWb9AKbS0TWbN28u9EWTHd9iiM6xpKIvaVf6hDE0CI7osZsvH4NwU/v0BUx5lGTzrhuwMbQGLOTCK9y7HhFFH6Q35ss/4xZGYEWMYcTsxo7on63BUMDziWHjQzNQ+KwP2bjgpTD1ZAGawrDeJ5436GVxb2pLZzONygga+eso0uo4Ntd48Rg005VeyOc+9znlcpe/TDnxxNeWL335i+WYY+5ff7+QkWE4KSwKzwsTEYWS27JlS/19QOt/Oh7vl3KKiOIlay9uRNT1FT8TRT5Kz4ulY1NUrocffnjdHi9e3XkwlDaFYOSMxwvrpbJupfPjRRFR8PNCTPsIE08R8lpgQMlRKrxN+NnIYdBgA4O64ZeuEcNphNyeKUryeHYPay+i0beNBbxzhpbhUBd8CB6MhPtG8pEOPsqhlMQpD5FFPckHZ/jf8pa3xFLJ4Ecf0r4RfZ/SzMn3AQAADQxJREFUn6zzSAtnGNrhxwBIJNxVuTa8WGOkBHnlFK6+pG3hQYlSiDC1GYLn0GYBlGstUHswXCeccELduGXQ5167y5PS1a/0U3IanA2nPMkCQ/3RvbY1DW4aTN4Getpen4OTfMmHV13UF3YRUTd86cu8DsqXkrQhxXugPXxqI39xPgHSn6w7y6uRPMlNVlPGDDl5eZgGFuLhi1oaWOLRf7x/8qX4eXzuDeS0v7QtjauyDUbsvvUO8US929qb7NYdGUjrqPqUGRSzM/qNNlGmfJC8hZMhImpbNFzU3dqjAYr2MNMjH+VLi0w16itkjej7kjVXg246RLz3lc7wk28RvRFtMijfeyAP+UVEHcx5jojCMKmLPiQv/Ym+0DeltRapTtKi1tbivFP0nr7p3X3uc59b66ed5KWP8OBbH2Iwvd8GfPQb71o7yDdp9xFYEWM4V/E6v6nJueIpDjwUT0Q/7aCz88Tai+GqA1PM8vECUqA6k46kkxnZyUfHNp3gJRDnZTOqb0Rx8ETk4+ol8NLoSEbSXi5x1jYoyogoRp48CLyMgVGbjhsRBb/RJKUtHaLoTA25N1Vj1Cydcrwc5DSlExGFEsSjLpSFuuL1QlBSsIjoX1z5ITjg9eI3L4ZRsDmBbF449aaA1Eu5lAUlLv0oeVl5Bi2cUpOXPA1STNWQkVdNAVLEcCYnHgoK1jxl5bcXlpyMEYPpZWeUYUPRUzjWq7zITXmQE1FQFLVpWYqXkaFolEFGnpX2iOinyeGpXHKIH5IBAi+htT9FrM20qXrb6NBwoUwplWbQTS9qRxjqUz4TiejbQh7SiiMzw9rSGcAwdOrQZKHkGN2IKMozaGlt7WoqHV7aTX9iwKUVxrtr7QM7Awb4K9uVMtZ/tDsjLT/h5GJ05DOkiCg2qODBKx8G1Po5g1hKqd4/o9vSMdD6qqnAiCgGLDBVBiUNC2kjenxauogo1sv1A/1FHvqDOnpvyS0vcmhH/d7ShXB7DeDY3q2IKOK9e/LXDxk+/YKxNsWpDESmxocXmQr3Dhs4SBMRRTnKM3iGg3cGvnAv3T8GDf7dbZ02NYVqycWzPNrSiv4dEUXflRcZ5KePiZOfvqTvSosMfvS3iKieurpKy3P2DsJKHgg+2iyi15EGwnDz/smbXjEAKvlvWQisqjE0+tewc0moo3vBXHWuiJmXiSLmSbT0EX2cqTU0zDMiSlOelE2Li+g3t3jxjPAowRbn2sogg04lDHmmDN0jL40wRlYeZBWuLGERvWzCyUYW8RG9J4enKUdKqxkM+FBweJGXGq/0EX2ewocUEcXuWzKZ4oro+Yxa4dXyE09m4RFRX+ZhPu2evLyP9iydfNQNJgySPHncFIWpQx6WreN27nkRpW1YSuMZKR+O8iSHtnQvT+HWiChUhp1HZpqLobT2BWeDAVi4RoQsCxxhWB+6P555McrvHnepp74FZ3WCb0RU5cPgkCGiz5fcsG/5lO5fS0uBdo+z/o+IOgsg39aeGKSX91Bmz8oSH9H3Sc/Kg7Nw5F5+0npG2kYbuY/oZVV/2FK0wvU714j+PZAvmSN6fnGjpC2UpV0iopAHRfR9FlYtDRyUR65WFl7pDWjdNxlbmuFVHbRBw0n7q2vjcY9HmRFR2xCvNPpL4yMDuT3DAE9EeKxEBjLpExEz4SJbHdwj9YiI6bJgpp0iQnSlVkZ96P4oT3/sbuv/8iRjxEwa8pGBLJVp5x95k2vnY5GXMj1HRH2WTnu0MDgJ05bC0A++94NieceO2H323kdQ9VC1QX3IP7uNwKoaw92WKhPOiwCFy5M1QvRSz8u8QpGUAI+RN8rLM3JluNqUUkQ/al1KcZSJET6lYGTPs+FZmVKeK5+IGcUzF89yw3mUzdOMWP3ylitvpt84CMx3Lqm4M884s9zzXvcsdcPVcrrmxoFsxWqSxnDFoNxzGUVEsSvSxqE9VSqja43CtKmpX1PJpsB5cGQQ77pUMkVujcSUkWmixz3ucYWxX2o+K8nvpCIbbXa3TispS+Y1WQhsdzbp4DxSZ5IO6aY3u2n9SL+isnNXrfvsq1BYHqUxXB5+l1jqiH79KWLPDg9NlZniMbXVKh+xdK+wpXVteTKCw2kxcZcEkWdYv0tChixzMhHYVLr/puYmfXPvvfaun4xMJkKrV+sNaAxXD6y1lnPE8ozQcusT0Rtio9KI/n538ozY/bS7U95CaSKiriVFxEKsGZ8I7FEEpkrnDnbdMqJ796O731l6RBe48z4vu4dAGsPdwy1TJQKJQCKQCGwgBNIYbqDGnKSqZF0TgURgBgGzMzNPebc7CKQx3B3UMk0ikAgkAonAhkIgjeGGas6sTCKwkRDIuiQCew6BNIZ7DussKRFIBBKBRGCNIjBtDHPOeY22UIqVCCQCicAGRmCtVG3aGK4VgVKORCARSAQSgURgTyOQxnBPI57lJQKJQCKQCKw5BNIYrmaTZN6JQCKQCCQC6wKBNIbroplSyEQgEUgEEoHVRCCN4Wqim3lPAgJZx0QgEdgACKQx3ACNmFVIBBKBRCARWB4CaQyXh1+mTgQSgUlAIOu44RFIY7jhmzgrmAgkAolAIrAQAmkMF0Io4xOBRCARSAQ2PAKbStnwdcwKJgKJQCKQCCQC8yKQnuG88GRkIpAIJAKJwCQgkMZwElq5lJLVTAQSgUQgEZgbgXmN4bjDu8eFyX6ucHFJiUAikAgkAonAWkZgXmO4lgVP2RKBRGAUgXxOBBKB3UUgjeHuIpfpEoFEIBFIBDYMAmkMN0xTZkUSgURgEhDIOq4OAmkMVwfXzDURSAQSgURgHSGQxnAdNVaKmggkAolAIrA6CKwtY7g6dcxcE4FEIBFIBBKBeRFIYzgvPBmZCCQCiUAiMAkIpDGchFZeW3VMaRKBRCARWHMIpDFcc02SAiUCiUAikAjsaQTSGO5pxLO8RGASEMg6JgLrDIE0huuswVLcRCARSAQSgZVHII3hymOaOSYCiUAiMAkIbKg6pjHcUM2ZlUkEEoFEIBHYHQQ2DX9tYni/O5llmkQgEUgEEoFEYD0ikJ7hHK2WwYlAIpAIJAKTg0Aaw8lp66xpIpAIJAKJwBwIpDGcA5gMngQEso6JQCKQCPQIpDHscci/iUAikAgkAhOMQBrDCW78rHoiMAkIZB0TgcUgkMZwMSglTyKQCCQCicCGRiCN4YZu3qxcIpAIJAKTgMDy65jGcPkYZg6JQCKQCCQC6xyBNIbrvAFT/EQgEUgEEoHlI5DGcPkYrnYOmX8ikAgkAonAKiOQxnCVAc7sE4FEIBFIBNY+AmkM134bpYSTgEDWMRFIBC5RBHYxhqOHdY8+k3Zc2Hzh4hrNlbbF5zURSAQSgUQgEdjTCOxiDPe0AFleIpAIJAITgkBWcw0jkMZwDTdOipYIJAKJQCKwZxBIY7hncM5SEoFEIBFIBNYwAitmDNdwHVO0RCARSAQSgURgXgTSGM4LT0YmAolAIpAITAICaQwnoZVXrI6ZUSKQCCQCGxOBNIYbs12zVolAIpAIJAJLQCCN4RLAStZEYBIQyDomApOIQBrDSWz1rHMikAgkAonALATSGM6CIx8SgUQgEZgEBLKOowikMRxFJJ8TgUQgEUgEJg6BNIYT1+RZ4UQgEUgEEoFRBDaiMRytYz4nAolAIpAIJALzIpDGcF54MjIRSAQSgURgEhBIYzgJrbwR65h1SgQSgURgBRFIY7iCYGZWiUAikAgkAusTgTSG67PdUupEYBIQyDomAnsMgTSGewzqLCgRSAQSgURgrSKQxnCttkzKlQgkAonAJCCwRuqYxnCNNESKkQgkAolAInDJIZDG8JLDPktOBBKBRCARWCMIpDFc1YbIzBOBRCARSATWAwJpDNdDK6WMiUAikAgkAquKQBrDVYU3M58EBLKOiUAisP4RSGO4/tswa5AIJAKJQCKwTATSGC4TwEyeCCQCk4BA1nGjI1CN4dTU1B6t554ub49WLgtLBBKBRCARWHcIVGO47qROgROBRCARSAQSgRVEgDFcwewyq0QgEUgEEoFEYP0hkMZw/bVZSpwIJAKJQCKwwgikMVxhQNdsdilYIpAIJAKJwJwIpDGcE5qMSAQSgUQgEZgUBNIYTkpLZz0nAYGsYyKQCOwmAmkMdxO4TJYIJAKJQCKwcRBIY7hx2jJrkggkApOAQNZxVRBIY7gqsGamiUAikAgkAusJgTSG66m1UtZEIBFIBBKBVUFgjRnDValjZpoIJAKJQCKQCMyLQBrDeeHJyEQgEUgEEoFJQCCN4SS08hqrY4qTCCQCicBaQ2CsMVzMr0oshmetVTblSQQSgUQgEUgExiEw1hiOY8ywRCARSAQWj0ByJgLrC4E0huurvVLaRCARSAQSgVVAII3hKoCaWSYCiUAiMAkIbKQ6pjHcSK2ZdUkEEoFEIBHYLQTSGO4WbJkoEUgEEoFEYCMh8P8BAAD///xiS7YAAAAGSURBVAMAhay7KfkEZnwAAAAASUVORK5CYII="/>
          <p:cNvSpPr>
            <a:spLocks noChangeAspect="1" noChangeArrowheads="1"/>
          </p:cNvSpPr>
          <p:nvPr/>
        </p:nvSpPr>
        <p:spPr bwMode="auto">
          <a:xfrm>
            <a:off x="123825" y="-928688"/>
            <a:ext cx="4295775" cy="241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914400" y="2438400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3600" dirty="0" smtClean="0"/>
              <a:t>Students (academic </a:t>
            </a:r>
            <a:r>
              <a:rPr lang="en-US" sz="3600" dirty="0" err="1" smtClean="0"/>
              <a:t>projects,resumes</a:t>
            </a:r>
            <a:r>
              <a:rPr lang="en-US" sz="3600" dirty="0" smtClean="0"/>
              <a:t>).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3600" dirty="0" smtClean="0"/>
              <a:t>Job seekers(to share with </a:t>
            </a:r>
            <a:r>
              <a:rPr lang="en-US" sz="3600" dirty="0" err="1" smtClean="0"/>
              <a:t>recuriters</a:t>
            </a:r>
            <a:r>
              <a:rPr lang="en-US" sz="3600" dirty="0" smtClean="0"/>
              <a:t>). .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2287801"/>
            <a:ext cx="541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Html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 smtClean="0"/>
              <a:t>Css</a:t>
            </a:r>
            <a:endParaRPr lang="en-US" sz="28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Java script…Interactivity(mobile navigation menu toggle)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Visual Studio Code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524000" y="1676400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Home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About 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Skills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Projects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Achievements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Contact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Responsive navigation with hamburger menu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Responsive layout(</a:t>
            </a:r>
            <a:r>
              <a:rPr lang="en-US" dirty="0" err="1" smtClean="0"/>
              <a:t>mobile,desktop</a:t>
            </a:r>
            <a:r>
              <a:rPr lang="en-US" dirty="0" smtClean="0"/>
              <a:t>, view)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400" y="152400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Responsive navigation bar with hamburger menu for mobile view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Skills section displayed using simple list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Certificates section displayed in grid format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Contact details with email, phone number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 smtClean="0"/>
              <a:t>Footer copyright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321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SYSTEM-001</cp:lastModifiedBy>
  <cp:revision>32</cp:revision>
  <dcterms:created xsi:type="dcterms:W3CDTF">2024-03-29T15:07:22Z</dcterms:created>
  <dcterms:modified xsi:type="dcterms:W3CDTF">2025-09-20T07:06:48Z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