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27708F-A1D6-4D5F-9E6B-B2203C4501F3}" v="351" dt="2024-05-22T06:05:18.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8" d="100"/>
          <a:sy n="98" d="100"/>
        </p:scale>
        <p:origin x="34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ranjaya nath" userId="3e0ae01cd78e7b09" providerId="LiveId" clId="{6427708F-A1D6-4D5F-9E6B-B2203C4501F3}"/>
    <pc:docChg chg="undo custSel addSld modSld modMainMaster">
      <pc:chgData name="kiranjaya nath" userId="3e0ae01cd78e7b09" providerId="LiveId" clId="{6427708F-A1D6-4D5F-9E6B-B2203C4501F3}" dt="2024-05-22T06:05:18.556" v="1213" actId="20577"/>
      <pc:docMkLst>
        <pc:docMk/>
      </pc:docMkLst>
      <pc:sldChg chg="addSp delSp modSp mod setBg modAnim setClrOvrMap delDesignElem">
        <pc:chgData name="kiranjaya nath" userId="3e0ae01cd78e7b09" providerId="LiveId" clId="{6427708F-A1D6-4D5F-9E6B-B2203C4501F3}" dt="2024-05-22T06:02:06.073" v="1193"/>
        <pc:sldMkLst>
          <pc:docMk/>
          <pc:sldMk cId="1721259730" sldId="256"/>
        </pc:sldMkLst>
        <pc:spChg chg="mod">
          <ac:chgData name="kiranjaya nath" userId="3e0ae01cd78e7b09" providerId="LiveId" clId="{6427708F-A1D6-4D5F-9E6B-B2203C4501F3}" dt="2024-05-22T06:02:06.073" v="1193"/>
          <ac:spMkLst>
            <pc:docMk/>
            <pc:sldMk cId="1721259730" sldId="256"/>
            <ac:spMk id="2" creationId="{1EC1F0C7-9065-4481-4BD8-C972DF3607E7}"/>
          </ac:spMkLst>
        </pc:spChg>
        <pc:spChg chg="mod">
          <ac:chgData name="kiranjaya nath" userId="3e0ae01cd78e7b09" providerId="LiveId" clId="{6427708F-A1D6-4D5F-9E6B-B2203C4501F3}" dt="2024-05-22T05:58:12.417" v="1170" actId="26606"/>
          <ac:spMkLst>
            <pc:docMk/>
            <pc:sldMk cId="1721259730" sldId="256"/>
            <ac:spMk id="3" creationId="{40FC8628-E17E-F375-A784-17BD5C4C3F2A}"/>
          </ac:spMkLst>
        </pc:spChg>
        <pc:spChg chg="del">
          <ac:chgData name="kiranjaya nath" userId="3e0ae01cd78e7b09" providerId="LiveId" clId="{6427708F-A1D6-4D5F-9E6B-B2203C4501F3}" dt="2024-05-21T07:20:29.833" v="36"/>
          <ac:spMkLst>
            <pc:docMk/>
            <pc:sldMk cId="1721259730" sldId="256"/>
            <ac:spMk id="9" creationId="{41704883-D088-4683-A1FD-AEE53B336130}"/>
          </ac:spMkLst>
        </pc:spChg>
        <pc:spChg chg="add del">
          <ac:chgData name="kiranjaya nath" userId="3e0ae01cd78e7b09" providerId="LiveId" clId="{6427708F-A1D6-4D5F-9E6B-B2203C4501F3}" dt="2024-05-22T05:58:12.417" v="1170" actId="26606"/>
          <ac:spMkLst>
            <pc:docMk/>
            <pc:sldMk cId="1721259730" sldId="256"/>
            <ac:spMk id="10" creationId="{2B65E6B8-0D17-4912-97E4-60B47A511133}"/>
          </ac:spMkLst>
        </pc:spChg>
        <pc:spChg chg="del">
          <ac:chgData name="kiranjaya nath" userId="3e0ae01cd78e7b09" providerId="LiveId" clId="{6427708F-A1D6-4D5F-9E6B-B2203C4501F3}" dt="2024-05-21T07:20:29.833" v="36"/>
          <ac:spMkLst>
            <pc:docMk/>
            <pc:sldMk cId="1721259730" sldId="256"/>
            <ac:spMk id="11" creationId="{A9C04EC1-26B9-40BD-84A6-B2C0A913D0F9}"/>
          </ac:spMkLst>
        </pc:spChg>
        <pc:spChg chg="add del">
          <ac:chgData name="kiranjaya nath" userId="3e0ae01cd78e7b09" providerId="LiveId" clId="{6427708F-A1D6-4D5F-9E6B-B2203C4501F3}" dt="2024-05-22T06:00:24.795" v="1186"/>
          <ac:spMkLst>
            <pc:docMk/>
            <pc:sldMk cId="1721259730" sldId="256"/>
            <ac:spMk id="12" creationId="{4E212B76-74CB-461F-90A3-EF4F2397A883}"/>
          </ac:spMkLst>
        </pc:spChg>
        <pc:spChg chg="del">
          <ac:chgData name="kiranjaya nath" userId="3e0ae01cd78e7b09" providerId="LiveId" clId="{6427708F-A1D6-4D5F-9E6B-B2203C4501F3}" dt="2024-05-21T07:20:29.833" v="36"/>
          <ac:spMkLst>
            <pc:docMk/>
            <pc:sldMk cId="1721259730" sldId="256"/>
            <ac:spMk id="13" creationId="{9BAB74E2-5A82-47FD-BBB4-BFD47779FFB9}"/>
          </ac:spMkLst>
        </pc:spChg>
        <pc:spChg chg="del">
          <ac:chgData name="kiranjaya nath" userId="3e0ae01cd78e7b09" providerId="LiveId" clId="{6427708F-A1D6-4D5F-9E6B-B2203C4501F3}" dt="2024-05-21T07:20:29.833" v="36"/>
          <ac:spMkLst>
            <pc:docMk/>
            <pc:sldMk cId="1721259730" sldId="256"/>
            <ac:spMk id="15" creationId="{9C4FFB60-A034-4994-8F55-E38D4F31C874}"/>
          </ac:spMkLst>
        </pc:spChg>
        <pc:spChg chg="add del">
          <ac:chgData name="kiranjaya nath" userId="3e0ae01cd78e7b09" providerId="LiveId" clId="{6427708F-A1D6-4D5F-9E6B-B2203C4501F3}" dt="2024-05-22T06:00:24.795" v="1186"/>
          <ac:spMkLst>
            <pc:docMk/>
            <pc:sldMk cId="1721259730" sldId="256"/>
            <ac:spMk id="17" creationId="{81E746D0-4B37-4869-B2EF-79D5F0FFFBC9}"/>
          </ac:spMkLst>
        </pc:spChg>
        <pc:picChg chg="mod ord">
          <ac:chgData name="kiranjaya nath" userId="3e0ae01cd78e7b09" providerId="LiveId" clId="{6427708F-A1D6-4D5F-9E6B-B2203C4501F3}" dt="2024-05-22T05:58:12.417" v="1170" actId="26606"/>
          <ac:picMkLst>
            <pc:docMk/>
            <pc:sldMk cId="1721259730" sldId="256"/>
            <ac:picMk id="5" creationId="{D7F2811E-5D0A-FE0E-A8EB-33FDABDE1EBD}"/>
          </ac:picMkLst>
        </pc:picChg>
      </pc:sldChg>
      <pc:sldChg chg="modSp modTransition setBg modAnim">
        <pc:chgData name="kiranjaya nath" userId="3e0ae01cd78e7b09" providerId="LiveId" clId="{6427708F-A1D6-4D5F-9E6B-B2203C4501F3}" dt="2024-05-22T06:02:06.073" v="1193"/>
        <pc:sldMkLst>
          <pc:docMk/>
          <pc:sldMk cId="3058434649" sldId="257"/>
        </pc:sldMkLst>
        <pc:spChg chg="mod">
          <ac:chgData name="kiranjaya nath" userId="3e0ae01cd78e7b09" providerId="LiveId" clId="{6427708F-A1D6-4D5F-9E6B-B2203C4501F3}" dt="2024-05-22T06:02:06.073" v="1193"/>
          <ac:spMkLst>
            <pc:docMk/>
            <pc:sldMk cId="3058434649" sldId="257"/>
            <ac:spMk id="2" creationId="{62528AC1-E09C-D39B-7F41-9C85B8CF7F1E}"/>
          </ac:spMkLst>
        </pc:spChg>
      </pc:sldChg>
      <pc:sldChg chg="addSp delSp modSp mod setBg modAnim delDesignElem">
        <pc:chgData name="kiranjaya nath" userId="3e0ae01cd78e7b09" providerId="LiveId" clId="{6427708F-A1D6-4D5F-9E6B-B2203C4501F3}" dt="2024-05-22T06:02:06.073" v="1193"/>
        <pc:sldMkLst>
          <pc:docMk/>
          <pc:sldMk cId="3417144023" sldId="258"/>
        </pc:sldMkLst>
        <pc:spChg chg="mod">
          <ac:chgData name="kiranjaya nath" userId="3e0ae01cd78e7b09" providerId="LiveId" clId="{6427708F-A1D6-4D5F-9E6B-B2203C4501F3}" dt="2024-05-22T06:02:06.073" v="1193"/>
          <ac:spMkLst>
            <pc:docMk/>
            <pc:sldMk cId="3417144023" sldId="258"/>
            <ac:spMk id="2" creationId="{050713ED-E449-38C5-785A-CEACB43AC1FB}"/>
          </ac:spMkLst>
        </pc:spChg>
        <pc:spChg chg="add del mod">
          <ac:chgData name="kiranjaya nath" userId="3e0ae01cd78e7b09" providerId="LiveId" clId="{6427708F-A1D6-4D5F-9E6B-B2203C4501F3}" dt="2024-05-22T06:02:06.073" v="1193"/>
          <ac:spMkLst>
            <pc:docMk/>
            <pc:sldMk cId="3417144023" sldId="258"/>
            <ac:spMk id="3" creationId="{4DF52AF1-FA4F-84DC-FD84-E0BEA86BDD41}"/>
          </ac:spMkLst>
        </pc:spChg>
        <pc:spChg chg="del">
          <ac:chgData name="kiranjaya nath" userId="3e0ae01cd78e7b09" providerId="LiveId" clId="{6427708F-A1D6-4D5F-9E6B-B2203C4501F3}" dt="2024-05-21T07:20:29.833" v="36"/>
          <ac:spMkLst>
            <pc:docMk/>
            <pc:sldMk cId="3417144023" sldId="258"/>
            <ac:spMk id="8" creationId="{EC45AD9C-F21B-4046-AF68-07A246947920}"/>
          </ac:spMkLst>
        </pc:spChg>
        <pc:spChg chg="del">
          <ac:chgData name="kiranjaya nath" userId="3e0ae01cd78e7b09" providerId="LiveId" clId="{6427708F-A1D6-4D5F-9E6B-B2203C4501F3}" dt="2024-05-21T07:20:29.833" v="36"/>
          <ac:spMkLst>
            <pc:docMk/>
            <pc:sldMk cId="3417144023" sldId="258"/>
            <ac:spMk id="14" creationId="{ABC72B1C-D4EE-45CF-A99C-0AD017C4167E}"/>
          </ac:spMkLst>
        </pc:spChg>
        <pc:spChg chg="del">
          <ac:chgData name="kiranjaya nath" userId="3e0ae01cd78e7b09" providerId="LiveId" clId="{6427708F-A1D6-4D5F-9E6B-B2203C4501F3}" dt="2024-05-21T07:20:29.833" v="36"/>
          <ac:spMkLst>
            <pc:docMk/>
            <pc:sldMk cId="3417144023" sldId="258"/>
            <ac:spMk id="18" creationId="{A5B2FDF3-1FF8-4FBF-842A-4EA5719F3473}"/>
          </ac:spMkLst>
        </pc:spChg>
        <pc:spChg chg="del">
          <ac:chgData name="kiranjaya nath" userId="3e0ae01cd78e7b09" providerId="LiveId" clId="{6427708F-A1D6-4D5F-9E6B-B2203C4501F3}" dt="2024-05-21T07:20:29.833" v="36"/>
          <ac:spMkLst>
            <pc:docMk/>
            <pc:sldMk cId="3417144023" sldId="258"/>
            <ac:spMk id="22" creationId="{DF550B33-5759-49FD-90FC-11EA4ED58187}"/>
          </ac:spMkLst>
        </pc:spChg>
        <pc:graphicFrameChg chg="add mod">
          <ac:chgData name="kiranjaya nath" userId="3e0ae01cd78e7b09" providerId="LiveId" clId="{6427708F-A1D6-4D5F-9E6B-B2203C4501F3}" dt="2024-05-21T07:26:11.697" v="86" actId="12084"/>
          <ac:graphicFrameMkLst>
            <pc:docMk/>
            <pc:sldMk cId="3417144023" sldId="258"/>
            <ac:graphicFrameMk id="4" creationId="{DCD2D2FF-D6E9-9A26-9B52-0BF0C730F47A}"/>
          </ac:graphicFrameMkLst>
        </pc:graphicFrameChg>
        <pc:picChg chg="del">
          <ac:chgData name="kiranjaya nath" userId="3e0ae01cd78e7b09" providerId="LiveId" clId="{6427708F-A1D6-4D5F-9E6B-B2203C4501F3}" dt="2024-05-21T07:20:29.833" v="36"/>
          <ac:picMkLst>
            <pc:docMk/>
            <pc:sldMk cId="3417144023" sldId="258"/>
            <ac:picMk id="10" creationId="{85F5BD6E-AB48-4A2D-AA03-D787D54FAF0E}"/>
          </ac:picMkLst>
        </pc:picChg>
        <pc:picChg chg="del">
          <ac:chgData name="kiranjaya nath" userId="3e0ae01cd78e7b09" providerId="LiveId" clId="{6427708F-A1D6-4D5F-9E6B-B2203C4501F3}" dt="2024-05-21T07:20:29.833" v="36"/>
          <ac:picMkLst>
            <pc:docMk/>
            <pc:sldMk cId="3417144023" sldId="258"/>
            <ac:picMk id="12" creationId="{3221115A-B66A-4D35-9D9F-97A91D887F0A}"/>
          </ac:picMkLst>
        </pc:picChg>
        <pc:picChg chg="del">
          <ac:chgData name="kiranjaya nath" userId="3e0ae01cd78e7b09" providerId="LiveId" clId="{6427708F-A1D6-4D5F-9E6B-B2203C4501F3}" dt="2024-05-21T07:20:29.833" v="36"/>
          <ac:picMkLst>
            <pc:docMk/>
            <pc:sldMk cId="3417144023" sldId="258"/>
            <ac:picMk id="16" creationId="{38AB44AF-E52F-46C5-8C2C-8487AC8B1B65}"/>
          </ac:picMkLst>
        </pc:picChg>
        <pc:picChg chg="del">
          <ac:chgData name="kiranjaya nath" userId="3e0ae01cd78e7b09" providerId="LiveId" clId="{6427708F-A1D6-4D5F-9E6B-B2203C4501F3}" dt="2024-05-21T07:20:29.833" v="36"/>
          <ac:picMkLst>
            <pc:docMk/>
            <pc:sldMk cId="3417144023" sldId="258"/>
            <ac:picMk id="20" creationId="{6389DEC8-49B8-4778-BB47-FF48E8C5B6CF}"/>
          </ac:picMkLst>
        </pc:picChg>
      </pc:sldChg>
      <pc:sldChg chg="addSp delSp modSp new mod modAnim">
        <pc:chgData name="kiranjaya nath" userId="3e0ae01cd78e7b09" providerId="LiveId" clId="{6427708F-A1D6-4D5F-9E6B-B2203C4501F3}" dt="2024-05-22T06:02:06.073" v="1193"/>
        <pc:sldMkLst>
          <pc:docMk/>
          <pc:sldMk cId="3291137607" sldId="259"/>
        </pc:sldMkLst>
        <pc:spChg chg="mod">
          <ac:chgData name="kiranjaya nath" userId="3e0ae01cd78e7b09" providerId="LiveId" clId="{6427708F-A1D6-4D5F-9E6B-B2203C4501F3}" dt="2024-05-22T06:02:06.073" v="1193"/>
          <ac:spMkLst>
            <pc:docMk/>
            <pc:sldMk cId="3291137607" sldId="259"/>
            <ac:spMk id="2" creationId="{8E15AA49-A4F6-6EDC-A830-C491865DB391}"/>
          </ac:spMkLst>
        </pc:spChg>
        <pc:spChg chg="del">
          <ac:chgData name="kiranjaya nath" userId="3e0ae01cd78e7b09" providerId="LiveId" clId="{6427708F-A1D6-4D5F-9E6B-B2203C4501F3}" dt="2024-05-21T07:16:56.524" v="23" actId="22"/>
          <ac:spMkLst>
            <pc:docMk/>
            <pc:sldMk cId="3291137607" sldId="259"/>
            <ac:spMk id="3" creationId="{70A1FE32-DA9D-232C-A769-7C928B2F8DCD}"/>
          </ac:spMkLst>
        </pc:spChg>
        <pc:picChg chg="add mod ord">
          <ac:chgData name="kiranjaya nath" userId="3e0ae01cd78e7b09" providerId="LiveId" clId="{6427708F-A1D6-4D5F-9E6B-B2203C4501F3}" dt="2024-05-22T06:02:06.073" v="1193"/>
          <ac:picMkLst>
            <pc:docMk/>
            <pc:sldMk cId="3291137607" sldId="259"/>
            <ac:picMk id="5" creationId="{6432C25D-EB88-639B-87B2-378F50E0FB4A}"/>
          </ac:picMkLst>
        </pc:picChg>
      </pc:sldChg>
      <pc:sldChg chg="addSp delSp modSp new mod setBg modAnim setClrOvrMap delDesignElem">
        <pc:chgData name="kiranjaya nath" userId="3e0ae01cd78e7b09" providerId="LiveId" clId="{6427708F-A1D6-4D5F-9E6B-B2203C4501F3}" dt="2024-05-22T06:05:18.556" v="1213" actId="20577"/>
        <pc:sldMkLst>
          <pc:docMk/>
          <pc:sldMk cId="1490624331" sldId="260"/>
        </pc:sldMkLst>
        <pc:spChg chg="mod">
          <ac:chgData name="kiranjaya nath" userId="3e0ae01cd78e7b09" providerId="LiveId" clId="{6427708F-A1D6-4D5F-9E6B-B2203C4501F3}" dt="2024-05-21T16:30:35.808" v="183" actId="26606"/>
          <ac:spMkLst>
            <pc:docMk/>
            <pc:sldMk cId="1490624331" sldId="260"/>
            <ac:spMk id="2" creationId="{A3CC0EAE-4B50-7FA1-D19C-3E15C5FCA050}"/>
          </ac:spMkLst>
        </pc:spChg>
        <pc:spChg chg="mod">
          <ac:chgData name="kiranjaya nath" userId="3e0ae01cd78e7b09" providerId="LiveId" clId="{6427708F-A1D6-4D5F-9E6B-B2203C4501F3}" dt="2024-05-22T06:05:18.556" v="1213" actId="20577"/>
          <ac:spMkLst>
            <pc:docMk/>
            <pc:sldMk cId="1490624331" sldId="260"/>
            <ac:spMk id="3" creationId="{73837D85-F769-2634-0A9B-5C5A182CA4D5}"/>
          </ac:spMkLst>
        </pc:spChg>
        <pc:spChg chg="add">
          <ac:chgData name="kiranjaya nath" userId="3e0ae01cd78e7b09" providerId="LiveId" clId="{6427708F-A1D6-4D5F-9E6B-B2203C4501F3}" dt="2024-05-22T06:03:00.576" v="1194" actId="26606"/>
          <ac:spMkLst>
            <pc:docMk/>
            <pc:sldMk cId="1490624331" sldId="260"/>
            <ac:spMk id="6" creationId="{324E43EB-867C-4B35-9A5C-E435157C7297}"/>
          </ac:spMkLst>
        </pc:spChg>
        <pc:spChg chg="add">
          <ac:chgData name="kiranjaya nath" userId="3e0ae01cd78e7b09" providerId="LiveId" clId="{6427708F-A1D6-4D5F-9E6B-B2203C4501F3}" dt="2024-05-22T06:03:00.576" v="1194" actId="26606"/>
          <ac:spMkLst>
            <pc:docMk/>
            <pc:sldMk cId="1490624331" sldId="260"/>
            <ac:spMk id="7" creationId="{A7C0F5DA-B59F-4F13-8BB8-FFD8F2C572BC}"/>
          </ac:spMkLst>
        </pc:spChg>
        <pc:spChg chg="add del">
          <ac:chgData name="kiranjaya nath" userId="3e0ae01cd78e7b09" providerId="LiveId" clId="{6427708F-A1D6-4D5F-9E6B-B2203C4501F3}" dt="2024-05-21T16:30:32.676" v="180" actId="26606"/>
          <ac:spMkLst>
            <pc:docMk/>
            <pc:sldMk cId="1490624331" sldId="260"/>
            <ac:spMk id="8" creationId="{324E43EB-867C-4B35-9A5C-E435157C7297}"/>
          </ac:spMkLst>
        </pc:spChg>
        <pc:spChg chg="add del">
          <ac:chgData name="kiranjaya nath" userId="3e0ae01cd78e7b09" providerId="LiveId" clId="{6427708F-A1D6-4D5F-9E6B-B2203C4501F3}" dt="2024-05-21T16:30:35.785" v="182" actId="26606"/>
          <ac:spMkLst>
            <pc:docMk/>
            <pc:sldMk cId="1490624331" sldId="260"/>
            <ac:spMk id="9" creationId="{6E0488BA-180E-40D8-8350-4B179179556B}"/>
          </ac:spMkLst>
        </pc:spChg>
        <pc:spChg chg="add del">
          <ac:chgData name="kiranjaya nath" userId="3e0ae01cd78e7b09" providerId="LiveId" clId="{6427708F-A1D6-4D5F-9E6B-B2203C4501F3}" dt="2024-05-21T16:30:32.676" v="180" actId="26606"/>
          <ac:spMkLst>
            <pc:docMk/>
            <pc:sldMk cId="1490624331" sldId="260"/>
            <ac:spMk id="10" creationId="{A7C0F5DA-B59F-4F13-8BB8-FFD8F2C572BC}"/>
          </ac:spMkLst>
        </pc:spChg>
        <pc:spChg chg="add del">
          <ac:chgData name="kiranjaya nath" userId="3e0ae01cd78e7b09" providerId="LiveId" clId="{6427708F-A1D6-4D5F-9E6B-B2203C4501F3}" dt="2024-05-22T06:00:24.795" v="1186"/>
          <ac:spMkLst>
            <pc:docMk/>
            <pc:sldMk cId="1490624331" sldId="260"/>
            <ac:spMk id="11" creationId="{324E43EB-867C-4B35-9A5C-E435157C7297}"/>
          </ac:spMkLst>
        </pc:spChg>
        <pc:spChg chg="add del">
          <ac:chgData name="kiranjaya nath" userId="3e0ae01cd78e7b09" providerId="LiveId" clId="{6427708F-A1D6-4D5F-9E6B-B2203C4501F3}" dt="2024-05-21T16:30:32.676" v="180" actId="26606"/>
          <ac:spMkLst>
            <pc:docMk/>
            <pc:sldMk cId="1490624331" sldId="260"/>
            <ac:spMk id="12" creationId="{9CEA1DEC-CC9E-4776-9E08-048A15BFA6CA}"/>
          </ac:spMkLst>
        </pc:spChg>
        <pc:spChg chg="add del">
          <ac:chgData name="kiranjaya nath" userId="3e0ae01cd78e7b09" providerId="LiveId" clId="{6427708F-A1D6-4D5F-9E6B-B2203C4501F3}" dt="2024-05-22T06:00:24.795" v="1186"/>
          <ac:spMkLst>
            <pc:docMk/>
            <pc:sldMk cId="1490624331" sldId="260"/>
            <ac:spMk id="13" creationId="{A7C0F5DA-B59F-4F13-8BB8-FFD8F2C572BC}"/>
          </ac:spMkLst>
        </pc:spChg>
        <pc:spChg chg="add del">
          <ac:chgData name="kiranjaya nath" userId="3e0ae01cd78e7b09" providerId="LiveId" clId="{6427708F-A1D6-4D5F-9E6B-B2203C4501F3}" dt="2024-05-21T16:30:32.676" v="180" actId="26606"/>
          <ac:spMkLst>
            <pc:docMk/>
            <pc:sldMk cId="1490624331" sldId="260"/>
            <ac:spMk id="14" creationId="{9CE399CF-F4B8-4832-A8CB-B93F6B1EF44B}"/>
          </ac:spMkLst>
        </pc:spChg>
        <pc:spChg chg="add del">
          <ac:chgData name="kiranjaya nath" userId="3e0ae01cd78e7b09" providerId="LiveId" clId="{6427708F-A1D6-4D5F-9E6B-B2203C4501F3}" dt="2024-05-22T06:00:24.795" v="1186"/>
          <ac:spMkLst>
            <pc:docMk/>
            <pc:sldMk cId="1490624331" sldId="260"/>
            <ac:spMk id="15" creationId="{9CEA1DEC-CC9E-4776-9E08-048A15BFA6CA}"/>
          </ac:spMkLst>
        </pc:spChg>
        <pc:spChg chg="add del">
          <ac:chgData name="kiranjaya nath" userId="3e0ae01cd78e7b09" providerId="LiveId" clId="{6427708F-A1D6-4D5F-9E6B-B2203C4501F3}" dt="2024-05-21T16:30:32.676" v="180" actId="26606"/>
          <ac:spMkLst>
            <pc:docMk/>
            <pc:sldMk cId="1490624331" sldId="260"/>
            <ac:spMk id="16" creationId="{1F23E73A-FDC8-462C-83C1-3AA8961449CF}"/>
          </ac:spMkLst>
        </pc:spChg>
        <pc:spChg chg="add del">
          <ac:chgData name="kiranjaya nath" userId="3e0ae01cd78e7b09" providerId="LiveId" clId="{6427708F-A1D6-4D5F-9E6B-B2203C4501F3}" dt="2024-05-22T06:00:24.795" v="1186"/>
          <ac:spMkLst>
            <pc:docMk/>
            <pc:sldMk cId="1490624331" sldId="260"/>
            <ac:spMk id="17" creationId="{9CE399CF-F4B8-4832-A8CB-B93F6B1EF44B}"/>
          </ac:spMkLst>
        </pc:spChg>
        <pc:spChg chg="add del">
          <ac:chgData name="kiranjaya nath" userId="3e0ae01cd78e7b09" providerId="LiveId" clId="{6427708F-A1D6-4D5F-9E6B-B2203C4501F3}" dt="2024-05-22T06:00:24.795" v="1186"/>
          <ac:spMkLst>
            <pc:docMk/>
            <pc:sldMk cId="1490624331" sldId="260"/>
            <ac:spMk id="18" creationId="{1F23E73A-FDC8-462C-83C1-3AA8961449CF}"/>
          </ac:spMkLst>
        </pc:spChg>
        <pc:spChg chg="add">
          <ac:chgData name="kiranjaya nath" userId="3e0ae01cd78e7b09" providerId="LiveId" clId="{6427708F-A1D6-4D5F-9E6B-B2203C4501F3}" dt="2024-05-22T06:03:00.576" v="1194" actId="26606"/>
          <ac:spMkLst>
            <pc:docMk/>
            <pc:sldMk cId="1490624331" sldId="260"/>
            <ac:spMk id="19" creationId="{9CEA1DEC-CC9E-4776-9E08-048A15BFA6CA}"/>
          </ac:spMkLst>
        </pc:spChg>
        <pc:spChg chg="add">
          <ac:chgData name="kiranjaya nath" userId="3e0ae01cd78e7b09" providerId="LiveId" clId="{6427708F-A1D6-4D5F-9E6B-B2203C4501F3}" dt="2024-05-22T06:03:00.576" v="1194" actId="26606"/>
          <ac:spMkLst>
            <pc:docMk/>
            <pc:sldMk cId="1490624331" sldId="260"/>
            <ac:spMk id="20" creationId="{9CE399CF-F4B8-4832-A8CB-B93F6B1EF44B}"/>
          </ac:spMkLst>
        </pc:spChg>
        <pc:spChg chg="add">
          <ac:chgData name="kiranjaya nath" userId="3e0ae01cd78e7b09" providerId="LiveId" clId="{6427708F-A1D6-4D5F-9E6B-B2203C4501F3}" dt="2024-05-22T06:03:00.576" v="1194" actId="26606"/>
          <ac:spMkLst>
            <pc:docMk/>
            <pc:sldMk cId="1490624331" sldId="260"/>
            <ac:spMk id="21" creationId="{1F23E73A-FDC8-462C-83C1-3AA8961449CF}"/>
          </ac:spMkLst>
        </pc:spChg>
        <pc:picChg chg="add del">
          <ac:chgData name="kiranjaya nath" userId="3e0ae01cd78e7b09" providerId="LiveId" clId="{6427708F-A1D6-4D5F-9E6B-B2203C4501F3}" dt="2024-05-21T16:30:35.785" v="182" actId="26606"/>
          <ac:picMkLst>
            <pc:docMk/>
            <pc:sldMk cId="1490624331" sldId="260"/>
            <ac:picMk id="5" creationId="{DBA65681-F8F9-AC19-E30F-374214C7013E}"/>
          </ac:picMkLst>
        </pc:picChg>
      </pc:sldChg>
      <pc:sldChg chg="addSp delSp modSp new mod setBg modClrScheme modAnim chgLayout">
        <pc:chgData name="kiranjaya nath" userId="3e0ae01cd78e7b09" providerId="LiveId" clId="{6427708F-A1D6-4D5F-9E6B-B2203C4501F3}" dt="2024-05-21T18:03:54.819" v="870"/>
        <pc:sldMkLst>
          <pc:docMk/>
          <pc:sldMk cId="501031725" sldId="261"/>
        </pc:sldMkLst>
        <pc:spChg chg="del">
          <ac:chgData name="kiranjaya nath" userId="3e0ae01cd78e7b09" providerId="LiveId" clId="{6427708F-A1D6-4D5F-9E6B-B2203C4501F3}" dt="2024-05-21T16:31:28.915" v="185" actId="700"/>
          <ac:spMkLst>
            <pc:docMk/>
            <pc:sldMk cId="501031725" sldId="261"/>
            <ac:spMk id="2" creationId="{AB350613-B4E6-151A-3C70-ED31CC03161E}"/>
          </ac:spMkLst>
        </pc:spChg>
        <pc:spChg chg="del">
          <ac:chgData name="kiranjaya nath" userId="3e0ae01cd78e7b09" providerId="LiveId" clId="{6427708F-A1D6-4D5F-9E6B-B2203C4501F3}" dt="2024-05-21T16:31:28.915" v="185" actId="700"/>
          <ac:spMkLst>
            <pc:docMk/>
            <pc:sldMk cId="501031725" sldId="261"/>
            <ac:spMk id="3" creationId="{8616329E-3669-12BE-D535-E377618F098C}"/>
          </ac:spMkLst>
        </pc:spChg>
        <pc:spChg chg="add mod">
          <ac:chgData name="kiranjaya nath" userId="3e0ae01cd78e7b09" providerId="LiveId" clId="{6427708F-A1D6-4D5F-9E6B-B2203C4501F3}" dt="2024-05-21T17:15:11.125" v="547" actId="20577"/>
          <ac:spMkLst>
            <pc:docMk/>
            <pc:sldMk cId="501031725" sldId="261"/>
            <ac:spMk id="4" creationId="{5A132174-BD4B-F5AF-5111-5D6349261E33}"/>
          </ac:spMkLst>
        </pc:spChg>
        <pc:spChg chg="add del mod">
          <ac:chgData name="kiranjaya nath" userId="3e0ae01cd78e7b09" providerId="LiveId" clId="{6427708F-A1D6-4D5F-9E6B-B2203C4501F3}" dt="2024-05-21T17:53:39.128" v="785" actId="14861"/>
          <ac:spMkLst>
            <pc:docMk/>
            <pc:sldMk cId="501031725" sldId="261"/>
            <ac:spMk id="5" creationId="{C0991917-B13D-EA08-D803-7E1364E51965}"/>
          </ac:spMkLst>
        </pc:spChg>
        <pc:spChg chg="add del mod">
          <ac:chgData name="kiranjaya nath" userId="3e0ae01cd78e7b09" providerId="LiveId" clId="{6427708F-A1D6-4D5F-9E6B-B2203C4501F3}" dt="2024-05-21T16:36:03.799" v="213" actId="478"/>
          <ac:spMkLst>
            <pc:docMk/>
            <pc:sldMk cId="501031725" sldId="261"/>
            <ac:spMk id="7" creationId="{042FCD10-9637-67AA-04D1-C8539A68B9B9}"/>
          </ac:spMkLst>
        </pc:spChg>
        <pc:spChg chg="add mod">
          <ac:chgData name="kiranjaya nath" userId="3e0ae01cd78e7b09" providerId="LiveId" clId="{6427708F-A1D6-4D5F-9E6B-B2203C4501F3}" dt="2024-05-21T16:43:31.310" v="268" actId="1076"/>
          <ac:spMkLst>
            <pc:docMk/>
            <pc:sldMk cId="501031725" sldId="261"/>
            <ac:spMk id="8" creationId="{82DFB7BC-37C6-565D-ECC6-0C6EFE2F891F}"/>
          </ac:spMkLst>
        </pc:spChg>
        <pc:spChg chg="add mod">
          <ac:chgData name="kiranjaya nath" userId="3e0ae01cd78e7b09" providerId="LiveId" clId="{6427708F-A1D6-4D5F-9E6B-B2203C4501F3}" dt="2024-05-21T16:43:36.711" v="269" actId="1076"/>
          <ac:spMkLst>
            <pc:docMk/>
            <pc:sldMk cId="501031725" sldId="261"/>
            <ac:spMk id="9" creationId="{012FF2AB-0BB7-14DC-0BA9-C3CA7F9EB90A}"/>
          </ac:spMkLst>
        </pc:spChg>
        <pc:spChg chg="add del">
          <ac:chgData name="kiranjaya nath" userId="3e0ae01cd78e7b09" providerId="LiveId" clId="{6427708F-A1D6-4D5F-9E6B-B2203C4501F3}" dt="2024-05-21T16:41:28.139" v="236" actId="22"/>
          <ac:spMkLst>
            <pc:docMk/>
            <pc:sldMk cId="501031725" sldId="261"/>
            <ac:spMk id="12" creationId="{15BF1B27-28A5-7273-B164-7EAF554754A1}"/>
          </ac:spMkLst>
        </pc:spChg>
        <pc:spChg chg="add del">
          <ac:chgData name="kiranjaya nath" userId="3e0ae01cd78e7b09" providerId="LiveId" clId="{6427708F-A1D6-4D5F-9E6B-B2203C4501F3}" dt="2024-05-21T16:44:23.401" v="275" actId="478"/>
          <ac:spMkLst>
            <pc:docMk/>
            <pc:sldMk cId="501031725" sldId="261"/>
            <ac:spMk id="14" creationId="{95093AF3-D6C6-CD6D-02F1-640CE0668A93}"/>
          </ac:spMkLst>
        </pc:spChg>
        <pc:spChg chg="add del mod">
          <ac:chgData name="kiranjaya nath" userId="3e0ae01cd78e7b09" providerId="LiveId" clId="{6427708F-A1D6-4D5F-9E6B-B2203C4501F3}" dt="2024-05-21T16:54:34.542" v="365" actId="11529"/>
          <ac:spMkLst>
            <pc:docMk/>
            <pc:sldMk cId="501031725" sldId="261"/>
            <ac:spMk id="15" creationId="{BF5734D4-57E5-FB2A-5BEE-055A844D5306}"/>
          </ac:spMkLst>
        </pc:spChg>
        <pc:spChg chg="add mod">
          <ac:chgData name="kiranjaya nath" userId="3e0ae01cd78e7b09" providerId="LiveId" clId="{6427708F-A1D6-4D5F-9E6B-B2203C4501F3}" dt="2024-05-21T16:54:22.722" v="361"/>
          <ac:spMkLst>
            <pc:docMk/>
            <pc:sldMk cId="501031725" sldId="261"/>
            <ac:spMk id="16" creationId="{87EC63DC-3E22-F8DD-D530-D4C3DB556416}"/>
          </ac:spMkLst>
        </pc:spChg>
        <pc:graphicFrameChg chg="add mod modGraphic">
          <ac:chgData name="kiranjaya nath" userId="3e0ae01cd78e7b09" providerId="LiveId" clId="{6427708F-A1D6-4D5F-9E6B-B2203C4501F3}" dt="2024-05-21T16:55:01.249" v="367" actId="368"/>
          <ac:graphicFrameMkLst>
            <pc:docMk/>
            <pc:sldMk cId="501031725" sldId="261"/>
            <ac:graphicFrameMk id="10" creationId="{36508795-8670-D2CB-0BE3-8CFCB4B7ECB4}"/>
          </ac:graphicFrameMkLst>
        </pc:graphicFrameChg>
      </pc:sldChg>
      <pc:sldChg chg="addSp delSp modSp add mod setBg modAnim">
        <pc:chgData name="kiranjaya nath" userId="3e0ae01cd78e7b09" providerId="LiveId" clId="{6427708F-A1D6-4D5F-9E6B-B2203C4501F3}" dt="2024-05-21T18:04:07.269" v="872"/>
        <pc:sldMkLst>
          <pc:docMk/>
          <pc:sldMk cId="1293857830" sldId="262"/>
        </pc:sldMkLst>
        <pc:spChg chg="add del mod">
          <ac:chgData name="kiranjaya nath" userId="3e0ae01cd78e7b09" providerId="LiveId" clId="{6427708F-A1D6-4D5F-9E6B-B2203C4501F3}" dt="2024-05-21T16:49:40.028" v="335" actId="21"/>
          <ac:spMkLst>
            <pc:docMk/>
            <pc:sldMk cId="1293857830" sldId="262"/>
            <ac:spMk id="2" creationId="{98BCAD61-567E-EE03-E964-C6976A3B1AF4}"/>
          </ac:spMkLst>
        </pc:spChg>
        <pc:spChg chg="mod">
          <ac:chgData name="kiranjaya nath" userId="3e0ae01cd78e7b09" providerId="LiveId" clId="{6427708F-A1D6-4D5F-9E6B-B2203C4501F3}" dt="2024-05-21T17:15:07.171" v="544" actId="20577"/>
          <ac:spMkLst>
            <pc:docMk/>
            <pc:sldMk cId="1293857830" sldId="262"/>
            <ac:spMk id="4" creationId="{5A132174-BD4B-F5AF-5111-5D6349261E33}"/>
          </ac:spMkLst>
        </pc:spChg>
        <pc:spChg chg="mod">
          <ac:chgData name="kiranjaya nath" userId="3e0ae01cd78e7b09" providerId="LiveId" clId="{6427708F-A1D6-4D5F-9E6B-B2203C4501F3}" dt="2024-05-21T17:52:03.517" v="773" actId="14861"/>
          <ac:spMkLst>
            <pc:docMk/>
            <pc:sldMk cId="1293857830" sldId="262"/>
            <ac:spMk id="5" creationId="{C0991917-B13D-EA08-D803-7E1364E51965}"/>
          </ac:spMkLst>
        </pc:spChg>
        <pc:spChg chg="add del mod">
          <ac:chgData name="kiranjaya nath" userId="3e0ae01cd78e7b09" providerId="LiveId" clId="{6427708F-A1D6-4D5F-9E6B-B2203C4501F3}" dt="2024-05-21T17:08:14.055" v="483" actId="478"/>
          <ac:spMkLst>
            <pc:docMk/>
            <pc:sldMk cId="1293857830" sldId="262"/>
            <ac:spMk id="7" creationId="{13637CA2-AA6C-A2DC-6C5A-7B9611284A9D}"/>
          </ac:spMkLst>
        </pc:spChg>
        <pc:graphicFrameChg chg="add del mod modGraphic">
          <ac:chgData name="kiranjaya nath" userId="3e0ae01cd78e7b09" providerId="LiveId" clId="{6427708F-A1D6-4D5F-9E6B-B2203C4501F3}" dt="2024-05-21T17:03:06.759" v="476" actId="478"/>
          <ac:graphicFrameMkLst>
            <pc:docMk/>
            <pc:sldMk cId="1293857830" sldId="262"/>
            <ac:graphicFrameMk id="3" creationId="{F641BC28-D85A-3778-F13F-E73A8E57969E}"/>
          </ac:graphicFrameMkLst>
        </pc:graphicFrameChg>
        <pc:graphicFrameChg chg="del mod modGraphic">
          <ac:chgData name="kiranjaya nath" userId="3e0ae01cd78e7b09" providerId="LiveId" clId="{6427708F-A1D6-4D5F-9E6B-B2203C4501F3}" dt="2024-05-21T16:47:15.084" v="283" actId="478"/>
          <ac:graphicFrameMkLst>
            <pc:docMk/>
            <pc:sldMk cId="1293857830" sldId="262"/>
            <ac:graphicFrameMk id="10" creationId="{36508795-8670-D2CB-0BE3-8CFCB4B7ECB4}"/>
          </ac:graphicFrameMkLst>
        </pc:graphicFrameChg>
        <pc:graphicFrameChg chg="add del mod">
          <ac:chgData name="kiranjaya nath" userId="3e0ae01cd78e7b09" providerId="LiveId" clId="{6427708F-A1D6-4D5F-9E6B-B2203C4501F3}" dt="2024-05-21T17:05:51.732" v="481" actId="478"/>
          <ac:graphicFrameMkLst>
            <pc:docMk/>
            <pc:sldMk cId="1293857830" sldId="262"/>
            <ac:graphicFrameMk id="13" creationId="{37CFC224-E630-4507-D811-A2A2355B759F}"/>
          </ac:graphicFrameMkLst>
        </pc:graphicFrameChg>
        <pc:graphicFrameChg chg="add del">
          <ac:chgData name="kiranjaya nath" userId="3e0ae01cd78e7b09" providerId="LiveId" clId="{6427708F-A1D6-4D5F-9E6B-B2203C4501F3}" dt="2024-05-21T17:09:16.009" v="485" actId="3680"/>
          <ac:graphicFrameMkLst>
            <pc:docMk/>
            <pc:sldMk cId="1293857830" sldId="262"/>
            <ac:graphicFrameMk id="14" creationId="{12C69F44-B500-A829-68A1-D8830B9FB372}"/>
          </ac:graphicFrameMkLst>
        </pc:graphicFrameChg>
        <pc:graphicFrameChg chg="add mod modGraphic">
          <ac:chgData name="kiranjaya nath" userId="3e0ae01cd78e7b09" providerId="LiveId" clId="{6427708F-A1D6-4D5F-9E6B-B2203C4501F3}" dt="2024-05-21T17:13:01.449" v="521" actId="20577"/>
          <ac:graphicFrameMkLst>
            <pc:docMk/>
            <pc:sldMk cId="1293857830" sldId="262"/>
            <ac:graphicFrameMk id="15" creationId="{D6BE2F9D-9FB6-F215-7704-B36539356898}"/>
          </ac:graphicFrameMkLst>
        </pc:graphicFrameChg>
      </pc:sldChg>
      <pc:sldChg chg="addSp delSp modSp add mod setBg modAnim">
        <pc:chgData name="kiranjaya nath" userId="3e0ae01cd78e7b09" providerId="LiveId" clId="{6427708F-A1D6-4D5F-9E6B-B2203C4501F3}" dt="2024-05-21T18:04:22.955" v="876"/>
        <pc:sldMkLst>
          <pc:docMk/>
          <pc:sldMk cId="2084068792" sldId="263"/>
        </pc:sldMkLst>
        <pc:spChg chg="add del">
          <ac:chgData name="kiranjaya nath" userId="3e0ae01cd78e7b09" providerId="LiveId" clId="{6427708F-A1D6-4D5F-9E6B-B2203C4501F3}" dt="2024-05-21T17:18:42.313" v="615" actId="22"/>
          <ac:spMkLst>
            <pc:docMk/>
            <pc:sldMk cId="2084068792" sldId="263"/>
            <ac:spMk id="3" creationId="{DDACE2E1-064D-D0E8-1D49-35BB66DF45F9}"/>
          </ac:spMkLst>
        </pc:spChg>
        <pc:spChg chg="mod">
          <ac:chgData name="kiranjaya nath" userId="3e0ae01cd78e7b09" providerId="LiveId" clId="{6427708F-A1D6-4D5F-9E6B-B2203C4501F3}" dt="2024-05-21T17:15:01.213" v="541" actId="20577"/>
          <ac:spMkLst>
            <pc:docMk/>
            <pc:sldMk cId="2084068792" sldId="263"/>
            <ac:spMk id="4" creationId="{5A132174-BD4B-F5AF-5111-5D6349261E33}"/>
          </ac:spMkLst>
        </pc:spChg>
        <pc:spChg chg="mod">
          <ac:chgData name="kiranjaya nath" userId="3e0ae01cd78e7b09" providerId="LiveId" clId="{6427708F-A1D6-4D5F-9E6B-B2203C4501F3}" dt="2024-05-21T17:51:41.720" v="771" actId="14861"/>
          <ac:spMkLst>
            <pc:docMk/>
            <pc:sldMk cId="2084068792" sldId="263"/>
            <ac:spMk id="5" creationId="{C0991917-B13D-EA08-D803-7E1364E51965}"/>
          </ac:spMkLst>
        </pc:spChg>
        <pc:spChg chg="add del mod">
          <ac:chgData name="kiranjaya nath" userId="3e0ae01cd78e7b09" providerId="LiveId" clId="{6427708F-A1D6-4D5F-9E6B-B2203C4501F3}" dt="2024-05-21T17:20:50.790" v="639" actId="478"/>
          <ac:spMkLst>
            <pc:docMk/>
            <pc:sldMk cId="2084068792" sldId="263"/>
            <ac:spMk id="7" creationId="{78DCC29B-A0B7-57CE-3F60-4B069A1511F9}"/>
          </ac:spMkLst>
        </pc:spChg>
        <pc:graphicFrameChg chg="mod modGraphic">
          <ac:chgData name="kiranjaya nath" userId="3e0ae01cd78e7b09" providerId="LiveId" clId="{6427708F-A1D6-4D5F-9E6B-B2203C4501F3}" dt="2024-05-21T17:33:41.669" v="678" actId="14100"/>
          <ac:graphicFrameMkLst>
            <pc:docMk/>
            <pc:sldMk cId="2084068792" sldId="263"/>
            <ac:graphicFrameMk id="15" creationId="{D6BE2F9D-9FB6-F215-7704-B36539356898}"/>
          </ac:graphicFrameMkLst>
        </pc:graphicFrameChg>
      </pc:sldChg>
      <pc:sldChg chg="addSp delSp modSp add mod setBg modAnim">
        <pc:chgData name="kiranjaya nath" userId="3e0ae01cd78e7b09" providerId="LiveId" clId="{6427708F-A1D6-4D5F-9E6B-B2203C4501F3}" dt="2024-05-21T18:07:12.862" v="916"/>
        <pc:sldMkLst>
          <pc:docMk/>
          <pc:sldMk cId="3093570536" sldId="264"/>
        </pc:sldMkLst>
        <pc:spChg chg="add del mod">
          <ac:chgData name="kiranjaya nath" userId="3e0ae01cd78e7b09" providerId="LiveId" clId="{6427708F-A1D6-4D5F-9E6B-B2203C4501F3}" dt="2024-05-21T17:27:48.235" v="655" actId="478"/>
          <ac:spMkLst>
            <pc:docMk/>
            <pc:sldMk cId="3093570536" sldId="264"/>
            <ac:spMk id="3" creationId="{ECABFB24-908A-14B6-08EC-4F6F5414DB36}"/>
          </ac:spMkLst>
        </pc:spChg>
        <pc:spChg chg="mod">
          <ac:chgData name="kiranjaya nath" userId="3e0ae01cd78e7b09" providerId="LiveId" clId="{6427708F-A1D6-4D5F-9E6B-B2203C4501F3}" dt="2024-05-21T17:24:45.840" v="643" actId="20577"/>
          <ac:spMkLst>
            <pc:docMk/>
            <pc:sldMk cId="3093570536" sldId="264"/>
            <ac:spMk id="4" creationId="{5A132174-BD4B-F5AF-5111-5D6349261E33}"/>
          </ac:spMkLst>
        </pc:spChg>
        <pc:spChg chg="mod">
          <ac:chgData name="kiranjaya nath" userId="3e0ae01cd78e7b09" providerId="LiveId" clId="{6427708F-A1D6-4D5F-9E6B-B2203C4501F3}" dt="2024-05-21T17:51:28.842" v="769" actId="14861"/>
          <ac:spMkLst>
            <pc:docMk/>
            <pc:sldMk cId="3093570536" sldId="264"/>
            <ac:spMk id="5" creationId="{C0991917-B13D-EA08-D803-7E1364E51965}"/>
          </ac:spMkLst>
        </pc:spChg>
        <pc:graphicFrameChg chg="mod modGraphic">
          <ac:chgData name="kiranjaya nath" userId="3e0ae01cd78e7b09" providerId="LiveId" clId="{6427708F-A1D6-4D5F-9E6B-B2203C4501F3}" dt="2024-05-21T17:32:55.567" v="674" actId="14100"/>
          <ac:graphicFrameMkLst>
            <pc:docMk/>
            <pc:sldMk cId="3093570536" sldId="264"/>
            <ac:graphicFrameMk id="15" creationId="{D6BE2F9D-9FB6-F215-7704-B36539356898}"/>
          </ac:graphicFrameMkLst>
        </pc:graphicFrameChg>
      </pc:sldChg>
      <pc:sldChg chg="addSp delSp modSp add mod setBg modAnim">
        <pc:chgData name="kiranjaya nath" userId="3e0ae01cd78e7b09" providerId="LiveId" clId="{6427708F-A1D6-4D5F-9E6B-B2203C4501F3}" dt="2024-05-21T18:07:46.762" v="919"/>
        <pc:sldMkLst>
          <pc:docMk/>
          <pc:sldMk cId="3812723988" sldId="265"/>
        </pc:sldMkLst>
        <pc:spChg chg="mod">
          <ac:chgData name="kiranjaya nath" userId="3e0ae01cd78e7b09" providerId="LiveId" clId="{6427708F-A1D6-4D5F-9E6B-B2203C4501F3}" dt="2024-05-21T17:36:57.561" v="683"/>
          <ac:spMkLst>
            <pc:docMk/>
            <pc:sldMk cId="3812723988" sldId="265"/>
            <ac:spMk id="4" creationId="{5A132174-BD4B-F5AF-5111-5D6349261E33}"/>
          </ac:spMkLst>
        </pc:spChg>
        <pc:spChg chg="mod">
          <ac:chgData name="kiranjaya nath" userId="3e0ae01cd78e7b09" providerId="LiveId" clId="{6427708F-A1D6-4D5F-9E6B-B2203C4501F3}" dt="2024-05-21T17:50:57.918" v="765" actId="14861"/>
          <ac:spMkLst>
            <pc:docMk/>
            <pc:sldMk cId="3812723988" sldId="265"/>
            <ac:spMk id="5" creationId="{C0991917-B13D-EA08-D803-7E1364E51965}"/>
          </ac:spMkLst>
        </pc:spChg>
        <pc:spChg chg="add del mod">
          <ac:chgData name="kiranjaya nath" userId="3e0ae01cd78e7b09" providerId="LiveId" clId="{6427708F-A1D6-4D5F-9E6B-B2203C4501F3}" dt="2024-05-21T17:39:41.356" v="701" actId="478"/>
          <ac:spMkLst>
            <pc:docMk/>
            <pc:sldMk cId="3812723988" sldId="265"/>
            <ac:spMk id="6" creationId="{8B40F2F2-CA62-40CD-CC58-8EC807D41917}"/>
          </ac:spMkLst>
        </pc:spChg>
        <pc:graphicFrameChg chg="add mod modGraphic">
          <ac:chgData name="kiranjaya nath" userId="3e0ae01cd78e7b09" providerId="LiveId" clId="{6427708F-A1D6-4D5F-9E6B-B2203C4501F3}" dt="2024-05-21T17:39:24.720" v="700" actId="1076"/>
          <ac:graphicFrameMkLst>
            <pc:docMk/>
            <pc:sldMk cId="3812723988" sldId="265"/>
            <ac:graphicFrameMk id="2" creationId="{72FD183D-1858-3BA8-5A1A-851B974997F8}"/>
          </ac:graphicFrameMkLst>
        </pc:graphicFrameChg>
        <pc:graphicFrameChg chg="del">
          <ac:chgData name="kiranjaya nath" userId="3e0ae01cd78e7b09" providerId="LiveId" clId="{6427708F-A1D6-4D5F-9E6B-B2203C4501F3}" dt="2024-05-21T17:38:02.531" v="686" actId="478"/>
          <ac:graphicFrameMkLst>
            <pc:docMk/>
            <pc:sldMk cId="3812723988" sldId="265"/>
            <ac:graphicFrameMk id="15" creationId="{D6BE2F9D-9FB6-F215-7704-B36539356898}"/>
          </ac:graphicFrameMkLst>
        </pc:graphicFrameChg>
      </pc:sldChg>
      <pc:sldChg chg="addSp delSp modSp add mod setBg modAnim">
        <pc:chgData name="kiranjaya nath" userId="3e0ae01cd78e7b09" providerId="LiveId" clId="{6427708F-A1D6-4D5F-9E6B-B2203C4501F3}" dt="2024-05-21T18:08:12.572" v="924"/>
        <pc:sldMkLst>
          <pc:docMk/>
          <pc:sldMk cId="4204263194" sldId="266"/>
        </pc:sldMkLst>
        <pc:spChg chg="add del mod">
          <ac:chgData name="kiranjaya nath" userId="3e0ae01cd78e7b09" providerId="LiveId" clId="{6427708F-A1D6-4D5F-9E6B-B2203C4501F3}" dt="2024-05-21T17:46:07.997" v="754" actId="478"/>
          <ac:spMkLst>
            <pc:docMk/>
            <pc:sldMk cId="4204263194" sldId="266"/>
            <ac:spMk id="3" creationId="{91785C9F-1EA5-82BC-6679-8CCC0226CEAE}"/>
          </ac:spMkLst>
        </pc:spChg>
        <pc:spChg chg="mod">
          <ac:chgData name="kiranjaya nath" userId="3e0ae01cd78e7b09" providerId="LiveId" clId="{6427708F-A1D6-4D5F-9E6B-B2203C4501F3}" dt="2024-05-21T17:41:10.679" v="703"/>
          <ac:spMkLst>
            <pc:docMk/>
            <pc:sldMk cId="4204263194" sldId="266"/>
            <ac:spMk id="4" creationId="{5A132174-BD4B-F5AF-5111-5D6349261E33}"/>
          </ac:spMkLst>
        </pc:spChg>
        <pc:spChg chg="mod">
          <ac:chgData name="kiranjaya nath" userId="3e0ae01cd78e7b09" providerId="LiveId" clId="{6427708F-A1D6-4D5F-9E6B-B2203C4501F3}" dt="2024-05-21T17:50:26.621" v="763" actId="14861"/>
          <ac:spMkLst>
            <pc:docMk/>
            <pc:sldMk cId="4204263194" sldId="266"/>
            <ac:spMk id="5" creationId="{C0991917-B13D-EA08-D803-7E1364E51965}"/>
          </ac:spMkLst>
        </pc:spChg>
        <pc:spChg chg="mod">
          <ac:chgData name="kiranjaya nath" userId="3e0ae01cd78e7b09" providerId="LiveId" clId="{6427708F-A1D6-4D5F-9E6B-B2203C4501F3}" dt="2024-05-21T17:46:46.991" v="757" actId="1076"/>
          <ac:spMkLst>
            <pc:docMk/>
            <pc:sldMk cId="4204263194" sldId="266"/>
            <ac:spMk id="9" creationId="{012FF2AB-0BB7-14DC-0BA9-C3CA7F9EB90A}"/>
          </ac:spMkLst>
        </pc:spChg>
        <pc:graphicFrameChg chg="add mod modGraphic">
          <ac:chgData name="kiranjaya nath" userId="3e0ae01cd78e7b09" providerId="LiveId" clId="{6427708F-A1D6-4D5F-9E6B-B2203C4501F3}" dt="2024-05-21T17:55:51.854" v="805" actId="1076"/>
          <ac:graphicFrameMkLst>
            <pc:docMk/>
            <pc:sldMk cId="4204263194" sldId="266"/>
            <ac:graphicFrameMk id="6" creationId="{D002BB3A-BB46-0199-8373-4B065FAAEA4C}"/>
          </ac:graphicFrameMkLst>
        </pc:graphicFrameChg>
        <pc:graphicFrameChg chg="del">
          <ac:chgData name="kiranjaya nath" userId="3e0ae01cd78e7b09" providerId="LiveId" clId="{6427708F-A1D6-4D5F-9E6B-B2203C4501F3}" dt="2024-05-21T17:42:24.183" v="707" actId="478"/>
          <ac:graphicFrameMkLst>
            <pc:docMk/>
            <pc:sldMk cId="4204263194" sldId="266"/>
            <ac:graphicFrameMk id="15" creationId="{D6BE2F9D-9FB6-F215-7704-B36539356898}"/>
          </ac:graphicFrameMkLst>
        </pc:graphicFrameChg>
      </pc:sldChg>
      <pc:sldChg chg="addSp delSp modSp add mod setBg delAnim modAnim">
        <pc:chgData name="kiranjaya nath" userId="3e0ae01cd78e7b09" providerId="LiveId" clId="{6427708F-A1D6-4D5F-9E6B-B2203C4501F3}" dt="2024-05-22T05:59:43.271" v="1180"/>
        <pc:sldMkLst>
          <pc:docMk/>
          <pc:sldMk cId="4203168965" sldId="267"/>
        </pc:sldMkLst>
        <pc:spChg chg="add del">
          <ac:chgData name="kiranjaya nath" userId="3e0ae01cd78e7b09" providerId="LiveId" clId="{6427708F-A1D6-4D5F-9E6B-B2203C4501F3}" dt="2024-05-22T05:21:28.254" v="967" actId="478"/>
          <ac:spMkLst>
            <pc:docMk/>
            <pc:sldMk cId="4203168965" sldId="267"/>
            <ac:spMk id="3" creationId="{29E7C974-E1B7-9796-7CC1-0D5303F0F137}"/>
          </ac:spMkLst>
        </pc:spChg>
        <pc:spChg chg="mod">
          <ac:chgData name="kiranjaya nath" userId="3e0ae01cd78e7b09" providerId="LiveId" clId="{6427708F-A1D6-4D5F-9E6B-B2203C4501F3}" dt="2024-05-22T05:16:17.551" v="941"/>
          <ac:spMkLst>
            <pc:docMk/>
            <pc:sldMk cId="4203168965" sldId="267"/>
            <ac:spMk id="4" creationId="{5A132174-BD4B-F5AF-5111-5D6349261E33}"/>
          </ac:spMkLst>
        </pc:spChg>
        <pc:spChg chg="del mod">
          <ac:chgData name="kiranjaya nath" userId="3e0ae01cd78e7b09" providerId="LiveId" clId="{6427708F-A1D6-4D5F-9E6B-B2203C4501F3}" dt="2024-05-22T05:21:19.851" v="965" actId="478"/>
          <ac:spMkLst>
            <pc:docMk/>
            <pc:sldMk cId="4203168965" sldId="267"/>
            <ac:spMk id="5" creationId="{C0991917-B13D-EA08-D803-7E1364E51965}"/>
          </ac:spMkLst>
        </pc:spChg>
        <pc:spChg chg="add mod">
          <ac:chgData name="kiranjaya nath" userId="3e0ae01cd78e7b09" providerId="LiveId" clId="{6427708F-A1D6-4D5F-9E6B-B2203C4501F3}" dt="2024-05-22T05:23:38.636" v="1022" actId="14861"/>
          <ac:spMkLst>
            <pc:docMk/>
            <pc:sldMk cId="4203168965" sldId="267"/>
            <ac:spMk id="10" creationId="{85AAA7FB-ACE2-27A9-785C-922831095B01}"/>
          </ac:spMkLst>
        </pc:spChg>
        <pc:spChg chg="add del mod">
          <ac:chgData name="kiranjaya nath" userId="3e0ae01cd78e7b09" providerId="LiveId" clId="{6427708F-A1D6-4D5F-9E6B-B2203C4501F3}" dt="2024-05-22T05:25:34.123" v="1036" actId="478"/>
          <ac:spMkLst>
            <pc:docMk/>
            <pc:sldMk cId="4203168965" sldId="267"/>
            <ac:spMk id="12" creationId="{40DE1387-BCC9-D581-BD02-EE829A921970}"/>
          </ac:spMkLst>
        </pc:spChg>
        <pc:graphicFrameChg chg="del">
          <ac:chgData name="kiranjaya nath" userId="3e0ae01cd78e7b09" providerId="LiveId" clId="{6427708F-A1D6-4D5F-9E6B-B2203C4501F3}" dt="2024-05-22T05:24:51.217" v="1025" actId="478"/>
          <ac:graphicFrameMkLst>
            <pc:docMk/>
            <pc:sldMk cId="4203168965" sldId="267"/>
            <ac:graphicFrameMk id="6" creationId="{D002BB3A-BB46-0199-8373-4B065FAAEA4C}"/>
          </ac:graphicFrameMkLst>
        </pc:graphicFrameChg>
        <pc:graphicFrameChg chg="add mod modGraphic">
          <ac:chgData name="kiranjaya nath" userId="3e0ae01cd78e7b09" providerId="LiveId" clId="{6427708F-A1D6-4D5F-9E6B-B2203C4501F3}" dt="2024-05-22T05:25:59.780" v="1042" actId="122"/>
          <ac:graphicFrameMkLst>
            <pc:docMk/>
            <pc:sldMk cId="4203168965" sldId="267"/>
            <ac:graphicFrameMk id="13" creationId="{2A9C8411-E49A-A6C6-92C8-3582332792C7}"/>
          </ac:graphicFrameMkLst>
        </pc:graphicFrameChg>
      </pc:sldChg>
      <pc:sldChg chg="addSp delSp modSp add mod setBg modAnim">
        <pc:chgData name="kiranjaya nath" userId="3e0ae01cd78e7b09" providerId="LiveId" clId="{6427708F-A1D6-4D5F-9E6B-B2203C4501F3}" dt="2024-05-22T05:59:50.698" v="1181"/>
        <pc:sldMkLst>
          <pc:docMk/>
          <pc:sldMk cId="2124940313" sldId="268"/>
        </pc:sldMkLst>
        <pc:spChg chg="mod">
          <ac:chgData name="kiranjaya nath" userId="3e0ae01cd78e7b09" providerId="LiveId" clId="{6427708F-A1D6-4D5F-9E6B-B2203C4501F3}" dt="2024-05-22T05:39:11.840" v="1059" actId="20577"/>
          <ac:spMkLst>
            <pc:docMk/>
            <pc:sldMk cId="2124940313" sldId="268"/>
            <ac:spMk id="4" creationId="{5A132174-BD4B-F5AF-5111-5D6349261E33}"/>
          </ac:spMkLst>
        </pc:spChg>
        <pc:spChg chg="add del mod">
          <ac:chgData name="kiranjaya nath" userId="3e0ae01cd78e7b09" providerId="LiveId" clId="{6427708F-A1D6-4D5F-9E6B-B2203C4501F3}" dt="2024-05-22T05:48:36.799" v="1117" actId="478"/>
          <ac:spMkLst>
            <pc:docMk/>
            <pc:sldMk cId="2124940313" sldId="268"/>
            <ac:spMk id="5" creationId="{7E681122-8A5A-74E7-4703-35E738788E28}"/>
          </ac:spMkLst>
        </pc:spChg>
        <pc:spChg chg="mod">
          <ac:chgData name="kiranjaya nath" userId="3e0ae01cd78e7b09" providerId="LiveId" clId="{6427708F-A1D6-4D5F-9E6B-B2203C4501F3}" dt="2024-05-22T05:44:58.013" v="1087" actId="14100"/>
          <ac:spMkLst>
            <pc:docMk/>
            <pc:sldMk cId="2124940313" sldId="268"/>
            <ac:spMk id="10" creationId="{85AAA7FB-ACE2-27A9-785C-922831095B01}"/>
          </ac:spMkLst>
        </pc:spChg>
        <pc:graphicFrameChg chg="add mod modGraphic">
          <ac:chgData name="kiranjaya nath" userId="3e0ae01cd78e7b09" providerId="LiveId" clId="{6427708F-A1D6-4D5F-9E6B-B2203C4501F3}" dt="2024-05-22T05:48:41.895" v="1118" actId="1076"/>
          <ac:graphicFrameMkLst>
            <pc:docMk/>
            <pc:sldMk cId="2124940313" sldId="268"/>
            <ac:graphicFrameMk id="2" creationId="{754665A0-9873-0787-B9D8-691A1AB99B1C}"/>
          </ac:graphicFrameMkLst>
        </pc:graphicFrameChg>
        <pc:graphicFrameChg chg="del mod">
          <ac:chgData name="kiranjaya nath" userId="3e0ae01cd78e7b09" providerId="LiveId" clId="{6427708F-A1D6-4D5F-9E6B-B2203C4501F3}" dt="2024-05-22T05:44:47.934" v="1086" actId="478"/>
          <ac:graphicFrameMkLst>
            <pc:docMk/>
            <pc:sldMk cId="2124940313" sldId="268"/>
            <ac:graphicFrameMk id="13" creationId="{2A9C8411-E49A-A6C6-92C8-3582332792C7}"/>
          </ac:graphicFrameMkLst>
        </pc:graphicFrameChg>
      </pc:sldChg>
      <pc:sldChg chg="addSp delSp modSp add mod setBg modAnim">
        <pc:chgData name="kiranjaya nath" userId="3e0ae01cd78e7b09" providerId="LiveId" clId="{6427708F-A1D6-4D5F-9E6B-B2203C4501F3}" dt="2024-05-22T06:00:45.808" v="1188" actId="26606"/>
        <pc:sldMkLst>
          <pc:docMk/>
          <pc:sldMk cId="232023293" sldId="269"/>
        </pc:sldMkLst>
        <pc:spChg chg="mod">
          <ac:chgData name="kiranjaya nath" userId="3e0ae01cd78e7b09" providerId="LiveId" clId="{6427708F-A1D6-4D5F-9E6B-B2203C4501F3}" dt="2024-05-22T06:00:45.808" v="1188" actId="26606"/>
          <ac:spMkLst>
            <pc:docMk/>
            <pc:sldMk cId="232023293" sldId="269"/>
            <ac:spMk id="4" creationId="{5A132174-BD4B-F5AF-5111-5D6349261E33}"/>
          </ac:spMkLst>
        </pc:spChg>
        <pc:spChg chg="add del mod">
          <ac:chgData name="kiranjaya nath" userId="3e0ae01cd78e7b09" providerId="LiveId" clId="{6427708F-A1D6-4D5F-9E6B-B2203C4501F3}" dt="2024-05-22T05:56:02.243" v="1154" actId="478"/>
          <ac:spMkLst>
            <pc:docMk/>
            <pc:sldMk cId="232023293" sldId="269"/>
            <ac:spMk id="5" creationId="{33FB5F54-5CEE-90EA-5EC0-0331E7C3914D}"/>
          </ac:spMkLst>
        </pc:spChg>
        <pc:spChg chg="mod">
          <ac:chgData name="kiranjaya nath" userId="3e0ae01cd78e7b09" providerId="LiveId" clId="{6427708F-A1D6-4D5F-9E6B-B2203C4501F3}" dt="2024-05-22T06:00:45.808" v="1188" actId="26606"/>
          <ac:spMkLst>
            <pc:docMk/>
            <pc:sldMk cId="232023293" sldId="269"/>
            <ac:spMk id="8" creationId="{82DFB7BC-37C6-565D-ECC6-0C6EFE2F891F}"/>
          </ac:spMkLst>
        </pc:spChg>
        <pc:spChg chg="mod">
          <ac:chgData name="kiranjaya nath" userId="3e0ae01cd78e7b09" providerId="LiveId" clId="{6427708F-A1D6-4D5F-9E6B-B2203C4501F3}" dt="2024-05-22T06:00:45.808" v="1188" actId="26606"/>
          <ac:spMkLst>
            <pc:docMk/>
            <pc:sldMk cId="232023293" sldId="269"/>
            <ac:spMk id="9" creationId="{012FF2AB-0BB7-14DC-0BA9-C3CA7F9EB90A}"/>
          </ac:spMkLst>
        </pc:spChg>
        <pc:spChg chg="mod">
          <ac:chgData name="kiranjaya nath" userId="3e0ae01cd78e7b09" providerId="LiveId" clId="{6427708F-A1D6-4D5F-9E6B-B2203C4501F3}" dt="2024-05-22T06:00:45.808" v="1188" actId="26606"/>
          <ac:spMkLst>
            <pc:docMk/>
            <pc:sldMk cId="232023293" sldId="269"/>
            <ac:spMk id="10" creationId="{85AAA7FB-ACE2-27A9-785C-922831095B01}"/>
          </ac:spMkLst>
        </pc:spChg>
        <pc:spChg chg="add del">
          <ac:chgData name="kiranjaya nath" userId="3e0ae01cd78e7b09" providerId="LiveId" clId="{6427708F-A1D6-4D5F-9E6B-B2203C4501F3}" dt="2024-05-22T06:00:45.808" v="1188" actId="26606"/>
          <ac:spMkLst>
            <pc:docMk/>
            <pc:sldMk cId="232023293" sldId="269"/>
            <ac:spMk id="15" creationId="{85F279D6-ED25-4D3F-9479-8ABB21867D9B}"/>
          </ac:spMkLst>
        </pc:spChg>
        <pc:spChg chg="add del">
          <ac:chgData name="kiranjaya nath" userId="3e0ae01cd78e7b09" providerId="LiveId" clId="{6427708F-A1D6-4D5F-9E6B-B2203C4501F3}" dt="2024-05-22T06:00:45.808" v="1188" actId="26606"/>
          <ac:spMkLst>
            <pc:docMk/>
            <pc:sldMk cId="232023293" sldId="269"/>
            <ac:spMk id="17" creationId="{38D0B1B4-C487-47EF-B7D0-421066454CB6}"/>
          </ac:spMkLst>
        </pc:spChg>
        <pc:spChg chg="add del">
          <ac:chgData name="kiranjaya nath" userId="3e0ae01cd78e7b09" providerId="LiveId" clId="{6427708F-A1D6-4D5F-9E6B-B2203C4501F3}" dt="2024-05-22T06:00:45.808" v="1188" actId="26606"/>
          <ac:spMkLst>
            <pc:docMk/>
            <pc:sldMk cId="232023293" sldId="269"/>
            <ac:spMk id="19" creationId="{0214736A-03B2-4B91-B0AF-B21213F3B9DF}"/>
          </ac:spMkLst>
        </pc:spChg>
        <pc:graphicFrameChg chg="del mod">
          <ac:chgData name="kiranjaya nath" userId="3e0ae01cd78e7b09" providerId="LiveId" clId="{6427708F-A1D6-4D5F-9E6B-B2203C4501F3}" dt="2024-05-22T05:54:25.520" v="1127" actId="478"/>
          <ac:graphicFrameMkLst>
            <pc:docMk/>
            <pc:sldMk cId="232023293" sldId="269"/>
            <ac:graphicFrameMk id="2" creationId="{754665A0-9873-0787-B9D8-691A1AB99B1C}"/>
          </ac:graphicFrameMkLst>
        </pc:graphicFrameChg>
        <pc:graphicFrameChg chg="add mod modGraphic">
          <ac:chgData name="kiranjaya nath" userId="3e0ae01cd78e7b09" providerId="LiveId" clId="{6427708F-A1D6-4D5F-9E6B-B2203C4501F3}" dt="2024-05-22T06:00:45.808" v="1188" actId="26606"/>
          <ac:graphicFrameMkLst>
            <pc:docMk/>
            <pc:sldMk cId="232023293" sldId="269"/>
            <ac:graphicFrameMk id="6" creationId="{9F03E141-05F1-450A-964F-CD7D38FEEB3A}"/>
          </ac:graphicFrameMkLst>
        </pc:graphicFrameChg>
      </pc:sldChg>
      <pc:sldChg chg="addSp delSp modSp new mod setBg addAnim setClrOvrMap delDesignElem">
        <pc:chgData name="kiranjaya nath" userId="3e0ae01cd78e7b09" providerId="LiveId" clId="{6427708F-A1D6-4D5F-9E6B-B2203C4501F3}" dt="2024-05-22T06:00:24.795" v="1186"/>
        <pc:sldMkLst>
          <pc:docMk/>
          <pc:sldMk cId="2609120171" sldId="270"/>
        </pc:sldMkLst>
        <pc:spChg chg="add mod">
          <ac:chgData name="kiranjaya nath" userId="3e0ae01cd78e7b09" providerId="LiveId" clId="{6427708F-A1D6-4D5F-9E6B-B2203C4501F3}" dt="2024-05-22T05:57:47.822" v="1168" actId="26606"/>
          <ac:spMkLst>
            <pc:docMk/>
            <pc:sldMk cId="2609120171" sldId="270"/>
            <ac:spMk id="2" creationId="{D75179A6-C606-B048-8B59-F344EFFFA4C9}"/>
          </ac:spMkLst>
        </pc:spChg>
        <pc:spChg chg="add del">
          <ac:chgData name="kiranjaya nath" userId="3e0ae01cd78e7b09" providerId="LiveId" clId="{6427708F-A1D6-4D5F-9E6B-B2203C4501F3}" dt="2024-05-22T06:00:24.795" v="1186"/>
          <ac:spMkLst>
            <pc:docMk/>
            <pc:sldMk cId="2609120171" sldId="270"/>
            <ac:spMk id="13" creationId="{B8144315-1C5A-4185-A952-25D98D303D46}"/>
          </ac:spMkLst>
        </pc:spChg>
        <pc:spChg chg="add del">
          <ac:chgData name="kiranjaya nath" userId="3e0ae01cd78e7b09" providerId="LiveId" clId="{6427708F-A1D6-4D5F-9E6B-B2203C4501F3}" dt="2024-05-22T06:00:24.795" v="1186"/>
          <ac:spMkLst>
            <pc:docMk/>
            <pc:sldMk cId="2609120171" sldId="270"/>
            <ac:spMk id="15" creationId="{4E212B76-74CB-461F-90A3-EF4F2397A883}"/>
          </ac:spMkLst>
        </pc:spChg>
        <pc:spChg chg="add del">
          <ac:chgData name="kiranjaya nath" userId="3e0ae01cd78e7b09" providerId="LiveId" clId="{6427708F-A1D6-4D5F-9E6B-B2203C4501F3}" dt="2024-05-22T06:00:24.795" v="1186"/>
          <ac:spMkLst>
            <pc:docMk/>
            <pc:sldMk cId="2609120171" sldId="270"/>
            <ac:spMk id="17" creationId="{81E746D0-4B37-4869-B2EF-79D5F0FFFBC9}"/>
          </ac:spMkLst>
        </pc:spChg>
        <pc:grpChg chg="add del">
          <ac:chgData name="kiranjaya nath" userId="3e0ae01cd78e7b09" providerId="LiveId" clId="{6427708F-A1D6-4D5F-9E6B-B2203C4501F3}" dt="2024-05-22T06:00:24.795" v="1186"/>
          <ac:grpSpMkLst>
            <pc:docMk/>
            <pc:sldMk cId="2609120171" sldId="270"/>
            <ac:grpSpMk id="9" creationId="{4091D54B-59AB-4A5E-8E9E-0421BD66D4FB}"/>
          </ac:grpSpMkLst>
        </pc:grpChg>
        <pc:picChg chg="add">
          <ac:chgData name="kiranjaya nath" userId="3e0ae01cd78e7b09" providerId="LiveId" clId="{6427708F-A1D6-4D5F-9E6B-B2203C4501F3}" dt="2024-05-22T05:57:47.822" v="1168" actId="26606"/>
          <ac:picMkLst>
            <pc:docMk/>
            <pc:sldMk cId="2609120171" sldId="270"/>
            <ac:picMk id="6" creationId="{3D12AF6B-D691-2CB2-D827-88B4662E03E5}"/>
          </ac:picMkLst>
        </pc:picChg>
      </pc:sldChg>
      <pc:sldMasterChg chg="setBg modSldLayout">
        <pc:chgData name="kiranjaya nath" userId="3e0ae01cd78e7b09" providerId="LiveId" clId="{6427708F-A1D6-4D5F-9E6B-B2203C4501F3}" dt="2024-05-21T17:54:38.758" v="794"/>
        <pc:sldMasterMkLst>
          <pc:docMk/>
          <pc:sldMasterMk cId="3287086953" sldId="2147483669"/>
        </pc:sldMasterMkLst>
        <pc:sldLayoutChg chg="setBg">
          <pc:chgData name="kiranjaya nath" userId="3e0ae01cd78e7b09" providerId="LiveId" clId="{6427708F-A1D6-4D5F-9E6B-B2203C4501F3}" dt="2024-05-21T17:54:38.758" v="794"/>
          <pc:sldLayoutMkLst>
            <pc:docMk/>
            <pc:sldMasterMk cId="3287086953" sldId="2147483669"/>
            <pc:sldLayoutMk cId="1164213550" sldId="2147483670"/>
          </pc:sldLayoutMkLst>
        </pc:sldLayoutChg>
        <pc:sldLayoutChg chg="setBg">
          <pc:chgData name="kiranjaya nath" userId="3e0ae01cd78e7b09" providerId="LiveId" clId="{6427708F-A1D6-4D5F-9E6B-B2203C4501F3}" dt="2024-05-21T17:54:38.758" v="794"/>
          <pc:sldLayoutMkLst>
            <pc:docMk/>
            <pc:sldMasterMk cId="3287086953" sldId="2147483669"/>
            <pc:sldLayoutMk cId="3397610452" sldId="2147483671"/>
          </pc:sldLayoutMkLst>
        </pc:sldLayoutChg>
        <pc:sldLayoutChg chg="setBg">
          <pc:chgData name="kiranjaya nath" userId="3e0ae01cd78e7b09" providerId="LiveId" clId="{6427708F-A1D6-4D5F-9E6B-B2203C4501F3}" dt="2024-05-21T17:54:38.758" v="794"/>
          <pc:sldLayoutMkLst>
            <pc:docMk/>
            <pc:sldMasterMk cId="3287086953" sldId="2147483669"/>
            <pc:sldLayoutMk cId="1382452152" sldId="2147483672"/>
          </pc:sldLayoutMkLst>
        </pc:sldLayoutChg>
        <pc:sldLayoutChg chg="setBg">
          <pc:chgData name="kiranjaya nath" userId="3e0ae01cd78e7b09" providerId="LiveId" clId="{6427708F-A1D6-4D5F-9E6B-B2203C4501F3}" dt="2024-05-21T17:54:38.758" v="794"/>
          <pc:sldLayoutMkLst>
            <pc:docMk/>
            <pc:sldMasterMk cId="3287086953" sldId="2147483669"/>
            <pc:sldLayoutMk cId="2607446340" sldId="2147483673"/>
          </pc:sldLayoutMkLst>
        </pc:sldLayoutChg>
        <pc:sldLayoutChg chg="setBg">
          <pc:chgData name="kiranjaya nath" userId="3e0ae01cd78e7b09" providerId="LiveId" clId="{6427708F-A1D6-4D5F-9E6B-B2203C4501F3}" dt="2024-05-21T17:54:38.758" v="794"/>
          <pc:sldLayoutMkLst>
            <pc:docMk/>
            <pc:sldMasterMk cId="3287086953" sldId="2147483669"/>
            <pc:sldLayoutMk cId="3329109279" sldId="2147483674"/>
          </pc:sldLayoutMkLst>
        </pc:sldLayoutChg>
        <pc:sldLayoutChg chg="setBg">
          <pc:chgData name="kiranjaya nath" userId="3e0ae01cd78e7b09" providerId="LiveId" clId="{6427708F-A1D6-4D5F-9E6B-B2203C4501F3}" dt="2024-05-21T17:54:38.758" v="794"/>
          <pc:sldLayoutMkLst>
            <pc:docMk/>
            <pc:sldMasterMk cId="3287086953" sldId="2147483669"/>
            <pc:sldLayoutMk cId="4082505290" sldId="2147483675"/>
          </pc:sldLayoutMkLst>
        </pc:sldLayoutChg>
        <pc:sldLayoutChg chg="setBg">
          <pc:chgData name="kiranjaya nath" userId="3e0ae01cd78e7b09" providerId="LiveId" clId="{6427708F-A1D6-4D5F-9E6B-B2203C4501F3}" dt="2024-05-21T17:54:38.758" v="794"/>
          <pc:sldLayoutMkLst>
            <pc:docMk/>
            <pc:sldMasterMk cId="3287086953" sldId="2147483669"/>
            <pc:sldLayoutMk cId="2600915579" sldId="2147483676"/>
          </pc:sldLayoutMkLst>
        </pc:sldLayoutChg>
        <pc:sldLayoutChg chg="setBg">
          <pc:chgData name="kiranjaya nath" userId="3e0ae01cd78e7b09" providerId="LiveId" clId="{6427708F-A1D6-4D5F-9E6B-B2203C4501F3}" dt="2024-05-21T17:54:38.758" v="794"/>
          <pc:sldLayoutMkLst>
            <pc:docMk/>
            <pc:sldMasterMk cId="3287086953" sldId="2147483669"/>
            <pc:sldLayoutMk cId="1551961291" sldId="2147483677"/>
          </pc:sldLayoutMkLst>
        </pc:sldLayoutChg>
        <pc:sldLayoutChg chg="setBg">
          <pc:chgData name="kiranjaya nath" userId="3e0ae01cd78e7b09" providerId="LiveId" clId="{6427708F-A1D6-4D5F-9E6B-B2203C4501F3}" dt="2024-05-21T17:54:38.758" v="794"/>
          <pc:sldLayoutMkLst>
            <pc:docMk/>
            <pc:sldMasterMk cId="3287086953" sldId="2147483669"/>
            <pc:sldLayoutMk cId="441064289" sldId="2147483678"/>
          </pc:sldLayoutMkLst>
        </pc:sldLayoutChg>
        <pc:sldLayoutChg chg="setBg">
          <pc:chgData name="kiranjaya nath" userId="3e0ae01cd78e7b09" providerId="LiveId" clId="{6427708F-A1D6-4D5F-9E6B-B2203C4501F3}" dt="2024-05-21T17:54:38.758" v="794"/>
          <pc:sldLayoutMkLst>
            <pc:docMk/>
            <pc:sldMasterMk cId="3287086953" sldId="2147483669"/>
            <pc:sldLayoutMk cId="2589212021" sldId="2147483679"/>
          </pc:sldLayoutMkLst>
        </pc:sldLayoutChg>
        <pc:sldLayoutChg chg="setBg">
          <pc:chgData name="kiranjaya nath" userId="3e0ae01cd78e7b09" providerId="LiveId" clId="{6427708F-A1D6-4D5F-9E6B-B2203C4501F3}" dt="2024-05-21T17:54:38.758" v="794"/>
          <pc:sldLayoutMkLst>
            <pc:docMk/>
            <pc:sldMasterMk cId="3287086953" sldId="2147483669"/>
            <pc:sldLayoutMk cId="592295937" sldId="2147483680"/>
          </pc:sldLayoutMkLst>
        </pc:sldLayoutChg>
        <pc:sldLayoutChg chg="setBg">
          <pc:chgData name="kiranjaya nath" userId="3e0ae01cd78e7b09" providerId="LiveId" clId="{6427708F-A1D6-4D5F-9E6B-B2203C4501F3}" dt="2024-05-21T17:54:38.758" v="794"/>
          <pc:sldLayoutMkLst>
            <pc:docMk/>
            <pc:sldMasterMk cId="3287086953" sldId="2147483669"/>
            <pc:sldLayoutMk cId="4184322795" sldId="2147483681"/>
          </pc:sldLayoutMkLst>
        </pc:sldLayoutChg>
        <pc:sldLayoutChg chg="setBg">
          <pc:chgData name="kiranjaya nath" userId="3e0ae01cd78e7b09" providerId="LiveId" clId="{6427708F-A1D6-4D5F-9E6B-B2203C4501F3}" dt="2024-05-21T17:54:38.758" v="794"/>
          <pc:sldLayoutMkLst>
            <pc:docMk/>
            <pc:sldMasterMk cId="3287086953" sldId="2147483669"/>
            <pc:sldLayoutMk cId="3156271506" sldId="2147483682"/>
          </pc:sldLayoutMkLst>
        </pc:sldLayoutChg>
        <pc:sldLayoutChg chg="setBg">
          <pc:chgData name="kiranjaya nath" userId="3e0ae01cd78e7b09" providerId="LiveId" clId="{6427708F-A1D6-4D5F-9E6B-B2203C4501F3}" dt="2024-05-21T17:54:38.758" v="794"/>
          <pc:sldLayoutMkLst>
            <pc:docMk/>
            <pc:sldMasterMk cId="3287086953" sldId="2147483669"/>
            <pc:sldLayoutMk cId="3970206086" sldId="2147483683"/>
          </pc:sldLayoutMkLst>
        </pc:sldLayoutChg>
        <pc:sldLayoutChg chg="setBg">
          <pc:chgData name="kiranjaya nath" userId="3e0ae01cd78e7b09" providerId="LiveId" clId="{6427708F-A1D6-4D5F-9E6B-B2203C4501F3}" dt="2024-05-21T17:54:38.758" v="794"/>
          <pc:sldLayoutMkLst>
            <pc:docMk/>
            <pc:sldMasterMk cId="3287086953" sldId="2147483669"/>
            <pc:sldLayoutMk cId="2048661631" sldId="2147483684"/>
          </pc:sldLayoutMkLst>
        </pc:sldLayoutChg>
        <pc:sldLayoutChg chg="setBg">
          <pc:chgData name="kiranjaya nath" userId="3e0ae01cd78e7b09" providerId="LiveId" clId="{6427708F-A1D6-4D5F-9E6B-B2203C4501F3}" dt="2024-05-21T17:54:38.758" v="794"/>
          <pc:sldLayoutMkLst>
            <pc:docMk/>
            <pc:sldMasterMk cId="3287086953" sldId="2147483669"/>
            <pc:sldLayoutMk cId="1430921635" sldId="2147483685"/>
          </pc:sldLayoutMkLst>
        </pc:sldLayoutChg>
        <pc:sldLayoutChg chg="setBg">
          <pc:chgData name="kiranjaya nath" userId="3e0ae01cd78e7b09" providerId="LiveId" clId="{6427708F-A1D6-4D5F-9E6B-B2203C4501F3}" dt="2024-05-21T17:54:38.758" v="794"/>
          <pc:sldLayoutMkLst>
            <pc:docMk/>
            <pc:sldMasterMk cId="3287086953" sldId="2147483669"/>
            <pc:sldLayoutMk cId="1462912382" sldId="2147483686"/>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F8E5EB-9F5F-49E0-9755-9781719890C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93E4C3C-C81B-44A8-8874-F2EECD52CDFC}">
      <dgm:prSet/>
      <dgm:spPr/>
      <dgm:t>
        <a:bodyPr/>
        <a:lstStyle/>
        <a:p>
          <a:pPr>
            <a:lnSpc>
              <a:spcPct val="100000"/>
            </a:lnSpc>
          </a:pPr>
          <a:r>
            <a:rPr lang="en-US" b="0" dirty="0"/>
            <a:t>Neo-Banks are a recent development in the financial sector; they are the new age banks that solely operate online.</a:t>
          </a:r>
        </a:p>
      </dgm:t>
    </dgm:pt>
    <dgm:pt modelId="{904CEE87-F4DD-4F87-AEF7-2BDBD2F6AA91}" type="parTrans" cxnId="{34D0C122-49C1-4D62-A259-8FFB48C655F6}">
      <dgm:prSet/>
      <dgm:spPr/>
      <dgm:t>
        <a:bodyPr/>
        <a:lstStyle/>
        <a:p>
          <a:endParaRPr lang="en-US"/>
        </a:p>
      </dgm:t>
    </dgm:pt>
    <dgm:pt modelId="{31DAEE48-16AE-460D-9987-F375920B377F}" type="sibTrans" cxnId="{34D0C122-49C1-4D62-A259-8FFB48C655F6}">
      <dgm:prSet/>
      <dgm:spPr/>
      <dgm:t>
        <a:bodyPr/>
        <a:lstStyle/>
        <a:p>
          <a:endParaRPr lang="en-US"/>
        </a:p>
      </dgm:t>
    </dgm:pt>
    <dgm:pt modelId="{F865BBA4-201A-439D-B2D9-BDB111EF5582}">
      <dgm:prSet/>
      <dgm:spPr/>
      <dgm:t>
        <a:bodyPr/>
        <a:lstStyle/>
        <a:p>
          <a:pPr>
            <a:lnSpc>
              <a:spcPct val="100000"/>
            </a:lnSpc>
          </a:pPr>
          <a:r>
            <a:rPr lang="en-US" b="0" dirty="0"/>
            <a:t>I believed that there should be some kind of connection between the digital world, these new age institutions, and cryptocurrencies. So, I made the decision to start a new project called Neo-Bank Data Analysis!</a:t>
          </a:r>
        </a:p>
      </dgm:t>
    </dgm:pt>
    <dgm:pt modelId="{CCA8FC0C-603B-4605-9EBC-AB70C5A5B7AB}" type="parTrans" cxnId="{D13B88E7-8C34-4092-A4F2-7BC1B219A47E}">
      <dgm:prSet/>
      <dgm:spPr/>
      <dgm:t>
        <a:bodyPr/>
        <a:lstStyle/>
        <a:p>
          <a:endParaRPr lang="en-US"/>
        </a:p>
      </dgm:t>
    </dgm:pt>
    <dgm:pt modelId="{F408ED4A-D9A9-4C35-A8CA-7384C4205252}" type="sibTrans" cxnId="{D13B88E7-8C34-4092-A4F2-7BC1B219A47E}">
      <dgm:prSet/>
      <dgm:spPr/>
      <dgm:t>
        <a:bodyPr/>
        <a:lstStyle/>
        <a:p>
          <a:endParaRPr lang="en-US"/>
        </a:p>
      </dgm:t>
    </dgm:pt>
    <dgm:pt modelId="{00B93E43-A48B-4711-BA48-F9650E75F876}" type="pres">
      <dgm:prSet presAssocID="{D5F8E5EB-9F5F-49E0-9755-9781719890C0}" presName="root" presStyleCnt="0">
        <dgm:presLayoutVars>
          <dgm:dir/>
          <dgm:resizeHandles val="exact"/>
        </dgm:presLayoutVars>
      </dgm:prSet>
      <dgm:spPr/>
    </dgm:pt>
    <dgm:pt modelId="{CE5990BB-4FAD-478A-AADE-92A3B4C6ADEB}" type="pres">
      <dgm:prSet presAssocID="{C93E4C3C-C81B-44A8-8874-F2EECD52CDFC}" presName="compNode" presStyleCnt="0"/>
      <dgm:spPr/>
    </dgm:pt>
    <dgm:pt modelId="{2EE929D1-FE5A-414E-A10F-4CA890A36AC6}" type="pres">
      <dgm:prSet presAssocID="{C93E4C3C-C81B-44A8-8874-F2EECD52CDFC}" presName="bgRect" presStyleLbl="bgShp" presStyleIdx="0" presStyleCnt="2"/>
      <dgm:spPr/>
    </dgm:pt>
    <dgm:pt modelId="{3C5B06DA-72D9-441C-B8A5-ADD086C74C2F}" type="pres">
      <dgm:prSet presAssocID="{C93E4C3C-C81B-44A8-8874-F2EECD52CDF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D3A1E982-4820-4C77-B6E1-F6F8564D5123}" type="pres">
      <dgm:prSet presAssocID="{C93E4C3C-C81B-44A8-8874-F2EECD52CDFC}" presName="spaceRect" presStyleCnt="0"/>
      <dgm:spPr/>
    </dgm:pt>
    <dgm:pt modelId="{38E91647-D71C-408A-B305-382E051FE3E2}" type="pres">
      <dgm:prSet presAssocID="{C93E4C3C-C81B-44A8-8874-F2EECD52CDFC}" presName="parTx" presStyleLbl="revTx" presStyleIdx="0" presStyleCnt="2">
        <dgm:presLayoutVars>
          <dgm:chMax val="0"/>
          <dgm:chPref val="0"/>
        </dgm:presLayoutVars>
      </dgm:prSet>
      <dgm:spPr/>
    </dgm:pt>
    <dgm:pt modelId="{90D2DED6-633E-48D0-B410-D515E57F1AE2}" type="pres">
      <dgm:prSet presAssocID="{31DAEE48-16AE-460D-9987-F375920B377F}" presName="sibTrans" presStyleCnt="0"/>
      <dgm:spPr/>
    </dgm:pt>
    <dgm:pt modelId="{BE204EDE-3211-419B-9F0D-E3414B2202E9}" type="pres">
      <dgm:prSet presAssocID="{F865BBA4-201A-439D-B2D9-BDB111EF5582}" presName="compNode" presStyleCnt="0"/>
      <dgm:spPr/>
    </dgm:pt>
    <dgm:pt modelId="{6C89E99D-9BBB-43A1-971E-0ACAAC2A941A}" type="pres">
      <dgm:prSet presAssocID="{F865BBA4-201A-439D-B2D9-BDB111EF5582}" presName="bgRect" presStyleLbl="bgShp" presStyleIdx="1" presStyleCnt="2"/>
      <dgm:spPr/>
    </dgm:pt>
    <dgm:pt modelId="{6866D646-C4B7-4822-B6B2-599244E59369}" type="pres">
      <dgm:prSet presAssocID="{F865BBA4-201A-439D-B2D9-BDB111EF558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5AF02F70-4947-483C-9CFD-9A0F583C0A25}" type="pres">
      <dgm:prSet presAssocID="{F865BBA4-201A-439D-B2D9-BDB111EF5582}" presName="spaceRect" presStyleCnt="0"/>
      <dgm:spPr/>
    </dgm:pt>
    <dgm:pt modelId="{5DB0E462-42EE-41B9-8018-D536DB9E47C4}" type="pres">
      <dgm:prSet presAssocID="{F865BBA4-201A-439D-B2D9-BDB111EF5582}" presName="parTx" presStyleLbl="revTx" presStyleIdx="1" presStyleCnt="2">
        <dgm:presLayoutVars>
          <dgm:chMax val="0"/>
          <dgm:chPref val="0"/>
        </dgm:presLayoutVars>
      </dgm:prSet>
      <dgm:spPr/>
    </dgm:pt>
  </dgm:ptLst>
  <dgm:cxnLst>
    <dgm:cxn modelId="{34D0C122-49C1-4D62-A259-8FFB48C655F6}" srcId="{D5F8E5EB-9F5F-49E0-9755-9781719890C0}" destId="{C93E4C3C-C81B-44A8-8874-F2EECD52CDFC}" srcOrd="0" destOrd="0" parTransId="{904CEE87-F4DD-4F87-AEF7-2BDBD2F6AA91}" sibTransId="{31DAEE48-16AE-460D-9987-F375920B377F}"/>
    <dgm:cxn modelId="{E788D435-F1AA-4B8A-83E1-1930633643AF}" type="presOf" srcId="{F865BBA4-201A-439D-B2D9-BDB111EF5582}" destId="{5DB0E462-42EE-41B9-8018-D536DB9E47C4}" srcOrd="0" destOrd="0" presId="urn:microsoft.com/office/officeart/2018/2/layout/IconVerticalSolidList"/>
    <dgm:cxn modelId="{301F967D-8246-49D3-82DC-13F7DBDA55B0}" type="presOf" srcId="{D5F8E5EB-9F5F-49E0-9755-9781719890C0}" destId="{00B93E43-A48B-4711-BA48-F9650E75F876}" srcOrd="0" destOrd="0" presId="urn:microsoft.com/office/officeart/2018/2/layout/IconVerticalSolidList"/>
    <dgm:cxn modelId="{D755F184-73ED-4809-853B-B88ED3233E45}" type="presOf" srcId="{C93E4C3C-C81B-44A8-8874-F2EECD52CDFC}" destId="{38E91647-D71C-408A-B305-382E051FE3E2}" srcOrd="0" destOrd="0" presId="urn:microsoft.com/office/officeart/2018/2/layout/IconVerticalSolidList"/>
    <dgm:cxn modelId="{D13B88E7-8C34-4092-A4F2-7BC1B219A47E}" srcId="{D5F8E5EB-9F5F-49E0-9755-9781719890C0}" destId="{F865BBA4-201A-439D-B2D9-BDB111EF5582}" srcOrd="1" destOrd="0" parTransId="{CCA8FC0C-603B-4605-9EBC-AB70C5A5B7AB}" sibTransId="{F408ED4A-D9A9-4C35-A8CA-7384C4205252}"/>
    <dgm:cxn modelId="{476DEB1E-4D60-4E1E-B858-E5B2E9FD2153}" type="presParOf" srcId="{00B93E43-A48B-4711-BA48-F9650E75F876}" destId="{CE5990BB-4FAD-478A-AADE-92A3B4C6ADEB}" srcOrd="0" destOrd="0" presId="urn:microsoft.com/office/officeart/2018/2/layout/IconVerticalSolidList"/>
    <dgm:cxn modelId="{E59F757C-8718-4CF2-B8D1-728B5B8550BA}" type="presParOf" srcId="{CE5990BB-4FAD-478A-AADE-92A3B4C6ADEB}" destId="{2EE929D1-FE5A-414E-A10F-4CA890A36AC6}" srcOrd="0" destOrd="0" presId="urn:microsoft.com/office/officeart/2018/2/layout/IconVerticalSolidList"/>
    <dgm:cxn modelId="{B0997A82-E0FE-44BD-83FC-B65FFB6975E8}" type="presParOf" srcId="{CE5990BB-4FAD-478A-AADE-92A3B4C6ADEB}" destId="{3C5B06DA-72D9-441C-B8A5-ADD086C74C2F}" srcOrd="1" destOrd="0" presId="urn:microsoft.com/office/officeart/2018/2/layout/IconVerticalSolidList"/>
    <dgm:cxn modelId="{C1DFC8DD-F534-4938-9F15-F791912878B2}" type="presParOf" srcId="{CE5990BB-4FAD-478A-AADE-92A3B4C6ADEB}" destId="{D3A1E982-4820-4C77-B6E1-F6F8564D5123}" srcOrd="2" destOrd="0" presId="urn:microsoft.com/office/officeart/2018/2/layout/IconVerticalSolidList"/>
    <dgm:cxn modelId="{4F540C0B-C20A-445A-8F93-5E35CB245B31}" type="presParOf" srcId="{CE5990BB-4FAD-478A-AADE-92A3B4C6ADEB}" destId="{38E91647-D71C-408A-B305-382E051FE3E2}" srcOrd="3" destOrd="0" presId="urn:microsoft.com/office/officeart/2018/2/layout/IconVerticalSolidList"/>
    <dgm:cxn modelId="{EF702026-0008-4E30-8B7F-9177AF0CCC08}" type="presParOf" srcId="{00B93E43-A48B-4711-BA48-F9650E75F876}" destId="{90D2DED6-633E-48D0-B410-D515E57F1AE2}" srcOrd="1" destOrd="0" presId="urn:microsoft.com/office/officeart/2018/2/layout/IconVerticalSolidList"/>
    <dgm:cxn modelId="{27578111-1266-4424-B527-1CDAABDACB57}" type="presParOf" srcId="{00B93E43-A48B-4711-BA48-F9650E75F876}" destId="{BE204EDE-3211-419B-9F0D-E3414B2202E9}" srcOrd="2" destOrd="0" presId="urn:microsoft.com/office/officeart/2018/2/layout/IconVerticalSolidList"/>
    <dgm:cxn modelId="{24F079C3-DDE6-4B3C-9F88-42C06428282B}" type="presParOf" srcId="{BE204EDE-3211-419B-9F0D-E3414B2202E9}" destId="{6C89E99D-9BBB-43A1-971E-0ACAAC2A941A}" srcOrd="0" destOrd="0" presId="urn:microsoft.com/office/officeart/2018/2/layout/IconVerticalSolidList"/>
    <dgm:cxn modelId="{9793F641-79BB-471F-B410-FE75DEA2FD02}" type="presParOf" srcId="{BE204EDE-3211-419B-9F0D-E3414B2202E9}" destId="{6866D646-C4B7-4822-B6B2-599244E59369}" srcOrd="1" destOrd="0" presId="urn:microsoft.com/office/officeart/2018/2/layout/IconVerticalSolidList"/>
    <dgm:cxn modelId="{7499A868-EC06-4C73-947B-B3344283666F}" type="presParOf" srcId="{BE204EDE-3211-419B-9F0D-E3414B2202E9}" destId="{5AF02F70-4947-483C-9CFD-9A0F583C0A25}" srcOrd="2" destOrd="0" presId="urn:microsoft.com/office/officeart/2018/2/layout/IconVerticalSolidList"/>
    <dgm:cxn modelId="{0F1E1632-AB2A-4E63-A013-156BC1EF2831}" type="presParOf" srcId="{BE204EDE-3211-419B-9F0D-E3414B2202E9}" destId="{5DB0E462-42EE-41B9-8018-D536DB9E47C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E929D1-FE5A-414E-A10F-4CA890A36AC6}">
      <dsp:nvSpPr>
        <dsp:cNvPr id="0" name=""/>
        <dsp:cNvSpPr/>
      </dsp:nvSpPr>
      <dsp:spPr>
        <a:xfrm>
          <a:off x="0" y="584815"/>
          <a:ext cx="10830641" cy="10796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5B06DA-72D9-441C-B8A5-ADD086C74C2F}">
      <dsp:nvSpPr>
        <dsp:cNvPr id="0" name=""/>
        <dsp:cNvSpPr/>
      </dsp:nvSpPr>
      <dsp:spPr>
        <a:xfrm>
          <a:off x="326596" y="827738"/>
          <a:ext cx="593812" cy="593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E91647-D71C-408A-B305-382E051FE3E2}">
      <dsp:nvSpPr>
        <dsp:cNvPr id="0" name=""/>
        <dsp:cNvSpPr/>
      </dsp:nvSpPr>
      <dsp:spPr>
        <a:xfrm>
          <a:off x="1247006" y="584815"/>
          <a:ext cx="9583634" cy="107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64" tIns="114264" rIns="114264" bIns="114264" numCol="1" spcCol="1270" anchor="ctr" anchorCtr="0">
          <a:noAutofit/>
        </a:bodyPr>
        <a:lstStyle/>
        <a:p>
          <a:pPr marL="0" lvl="0" indent="0" algn="l" defTabSz="800100">
            <a:lnSpc>
              <a:spcPct val="100000"/>
            </a:lnSpc>
            <a:spcBef>
              <a:spcPct val="0"/>
            </a:spcBef>
            <a:spcAft>
              <a:spcPct val="35000"/>
            </a:spcAft>
            <a:buNone/>
          </a:pPr>
          <a:r>
            <a:rPr lang="en-US" sz="1800" b="0" kern="1200" dirty="0"/>
            <a:t>Neo-Banks are a recent development in the financial sector; they are the new age banks that solely operate online.</a:t>
          </a:r>
        </a:p>
      </dsp:txBody>
      <dsp:txXfrm>
        <a:off x="1247006" y="584815"/>
        <a:ext cx="9583634" cy="1079658"/>
      </dsp:txXfrm>
    </dsp:sp>
    <dsp:sp modelId="{6C89E99D-9BBB-43A1-971E-0ACAAC2A941A}">
      <dsp:nvSpPr>
        <dsp:cNvPr id="0" name=""/>
        <dsp:cNvSpPr/>
      </dsp:nvSpPr>
      <dsp:spPr>
        <a:xfrm>
          <a:off x="0" y="1934388"/>
          <a:ext cx="10830641" cy="10796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66D646-C4B7-4822-B6B2-599244E59369}">
      <dsp:nvSpPr>
        <dsp:cNvPr id="0" name=""/>
        <dsp:cNvSpPr/>
      </dsp:nvSpPr>
      <dsp:spPr>
        <a:xfrm>
          <a:off x="326596" y="2177312"/>
          <a:ext cx="593812" cy="593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B0E462-42EE-41B9-8018-D536DB9E47C4}">
      <dsp:nvSpPr>
        <dsp:cNvPr id="0" name=""/>
        <dsp:cNvSpPr/>
      </dsp:nvSpPr>
      <dsp:spPr>
        <a:xfrm>
          <a:off x="1247006" y="1934388"/>
          <a:ext cx="9583634" cy="107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64" tIns="114264" rIns="114264" bIns="114264" numCol="1" spcCol="1270" anchor="ctr" anchorCtr="0">
          <a:noAutofit/>
        </a:bodyPr>
        <a:lstStyle/>
        <a:p>
          <a:pPr marL="0" lvl="0" indent="0" algn="l" defTabSz="800100">
            <a:lnSpc>
              <a:spcPct val="100000"/>
            </a:lnSpc>
            <a:spcBef>
              <a:spcPct val="0"/>
            </a:spcBef>
            <a:spcAft>
              <a:spcPct val="35000"/>
            </a:spcAft>
            <a:buNone/>
          </a:pPr>
          <a:r>
            <a:rPr lang="en-US" sz="1800" b="0" kern="1200" dirty="0"/>
            <a:t>I believed that there should be some kind of connection between the digital world, these new age institutions, and cryptocurrencies. So, I made the decision to start a new project called Neo-Bank Data Analysis!</a:t>
          </a:r>
        </a:p>
      </dsp:txBody>
      <dsp:txXfrm>
        <a:off x="1247006" y="1934388"/>
        <a:ext cx="9583634" cy="107965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8ABE3C1-DBE1-495D-B57B-2849774B866A}" type="datetimeFigureOut">
              <a:rPr lang="en-US" smtClean="0"/>
              <a:t>5/22/2024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6429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831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EB90BD-B6CE-46B7-997F-7313B992CCDC}"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2278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DB9D11F-B188-461D-B23F-39381795C052}"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619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621112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B24536-994D-4021-A283-9F449C0DB509}" type="datetimeFigureOut">
              <a:rPr lang="en-US" smtClean="0"/>
              <a:t>5/22/2024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046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BBBB78-C96F-47B7-AB17-D852CA960AC9}" type="datetimeFigureOut">
              <a:rPr lang="en-US" smtClean="0"/>
              <a:t>5/22/2024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4384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FA3F48C-C7C6-4055-9F49-3777875E72AE}"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93858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178E61D-D431-422C-9764-11DAFE33AB63}"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8599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0721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93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6860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5/22/2024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2814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5/22/2024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9298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5/22/2024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0583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89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1672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D6E9DEC-419B-4CC5-A080-3B06BD5A8291}" type="datetimeFigureOut">
              <a:rPr lang="en-US" smtClean="0"/>
              <a:t>5/22/2024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2871414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F0C7-9065-4481-4BD8-C972DF3607E7}"/>
              </a:ext>
            </a:extLst>
          </p:cNvPr>
          <p:cNvSpPr>
            <a:spLocks noGrp="1"/>
          </p:cNvSpPr>
          <p:nvPr>
            <p:ph type="ctrTitle"/>
          </p:nvPr>
        </p:nvSpPr>
        <p:spPr>
          <a:xfrm>
            <a:off x="6744929" y="1241266"/>
            <a:ext cx="4798142" cy="3153753"/>
          </a:xfrm>
        </p:spPr>
        <p:txBody>
          <a:bodyPr>
            <a:normAutofit/>
          </a:bodyPr>
          <a:lstStyle/>
          <a:p>
            <a:r>
              <a:rPr lang="en-US">
                <a:solidFill>
                  <a:srgbClr val="EBEBEB"/>
                </a:solidFill>
              </a:rPr>
              <a:t>Neo-Bank Data Analysis</a:t>
            </a:r>
            <a:endParaRPr lang="en-IN">
              <a:solidFill>
                <a:srgbClr val="EBEBEB"/>
              </a:solidFill>
            </a:endParaRPr>
          </a:p>
        </p:txBody>
      </p:sp>
      <p:sp>
        <p:nvSpPr>
          <p:cNvPr id="3" name="Subtitle 2">
            <a:extLst>
              <a:ext uri="{FF2B5EF4-FFF2-40B4-BE49-F238E27FC236}">
                <a16:creationId xmlns:a16="http://schemas.microsoft.com/office/drawing/2014/main" id="{40FC8628-E17E-F375-A784-17BD5C4C3F2A}"/>
              </a:ext>
            </a:extLst>
          </p:cNvPr>
          <p:cNvSpPr>
            <a:spLocks noGrp="1"/>
          </p:cNvSpPr>
          <p:nvPr>
            <p:ph type="subTitle" idx="1"/>
          </p:nvPr>
        </p:nvSpPr>
        <p:spPr>
          <a:xfrm>
            <a:off x="6744929" y="4591665"/>
            <a:ext cx="4798142" cy="1622322"/>
          </a:xfrm>
        </p:spPr>
        <p:txBody>
          <a:bodyPr>
            <a:normAutofit/>
          </a:bodyPr>
          <a:lstStyle/>
          <a:p>
            <a:r>
              <a:rPr lang="en-US"/>
              <a:t>Kiranjaya Nath</a:t>
            </a:r>
            <a:endParaRPr lang="en-IN"/>
          </a:p>
        </p:txBody>
      </p:sp>
      <p:pic>
        <p:nvPicPr>
          <p:cNvPr id="5" name="Picture 4" descr="Graph on document with pen">
            <a:extLst>
              <a:ext uri="{FF2B5EF4-FFF2-40B4-BE49-F238E27FC236}">
                <a16:creationId xmlns:a16="http://schemas.microsoft.com/office/drawing/2014/main" id="{D7F2811E-5D0A-FE0E-A8EB-33FDABDE1EBD}"/>
              </a:ext>
            </a:extLst>
          </p:cNvPr>
          <p:cNvPicPr>
            <a:picLocks noChangeAspect="1"/>
          </p:cNvPicPr>
          <p:nvPr/>
        </p:nvPicPr>
        <p:blipFill rotWithShape="1">
          <a:blip r:embed="rId2"/>
          <a:srcRect l="9091" t="5819" b="17572"/>
          <a:stretch/>
        </p:blipFill>
        <p:spPr>
          <a:xfrm>
            <a:off x="1109764" y="2025058"/>
            <a:ext cx="4986236" cy="280476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72125973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132174-BD4B-F5AF-5111-5D6349261E33}"/>
              </a:ext>
            </a:extLst>
          </p:cNvPr>
          <p:cNvSpPr/>
          <p:nvPr/>
        </p:nvSpPr>
        <p:spPr>
          <a:xfrm>
            <a:off x="330740" y="168145"/>
            <a:ext cx="9980579" cy="96303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ct val="90000"/>
              </a:lnSpc>
            </a:pPr>
            <a:endParaRPr lang="en-US" dirty="0">
              <a:latin typeface="Consolas" panose="020B0609020204030204" pitchFamily="49" charset="0"/>
            </a:endParaRPr>
          </a:p>
          <a:p>
            <a:pPr>
              <a:lnSpc>
                <a:spcPct val="90000"/>
              </a:lnSpc>
            </a:pPr>
            <a:r>
              <a:rPr lang="en-US" sz="1800" dirty="0">
                <a:latin typeface="Consolas" panose="020B0609020204030204" pitchFamily="49" charset="0"/>
              </a:rPr>
              <a:t>How long does it take on an average to move clients to a new node?</a:t>
            </a:r>
          </a:p>
          <a:p>
            <a:endParaRPr lang="en-IN"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C0991917-B13D-EA08-D803-7E1364E51965}"/>
              </a:ext>
            </a:extLst>
          </p:cNvPr>
          <p:cNvSpPr txBox="1"/>
          <p:nvPr/>
        </p:nvSpPr>
        <p:spPr>
          <a:xfrm>
            <a:off x="330740" y="2646759"/>
            <a:ext cx="6468894" cy="1200329"/>
          </a:xfrm>
          <a:prstGeom prst="rect">
            <a:avLst/>
          </a:prstGeom>
          <a:effectLst>
            <a:innerShdw blurRad="63500" dist="50800" dir="189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AVG</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DATEDIFF</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day</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start_date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end_date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avg_day </a:t>
            </a: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customer_nodes</a:t>
            </a:r>
          </a:p>
          <a:p>
            <a:r>
              <a:rPr lang="en-IN" sz="1800" dirty="0">
                <a:solidFill>
                  <a:srgbClr val="0000FF"/>
                </a:solidFill>
                <a:latin typeface="Consolas" panose="020B0609020204030204" pitchFamily="49" charset="0"/>
              </a:rPr>
              <a:t>WHERE</a:t>
            </a:r>
            <a:r>
              <a:rPr lang="en-IN" sz="1800" dirty="0">
                <a:solidFill>
                  <a:srgbClr val="000000"/>
                </a:solidFill>
                <a:latin typeface="Consolas" panose="020B0609020204030204" pitchFamily="49" charset="0"/>
              </a:rPr>
              <a:t>     end_date</a:t>
            </a:r>
            <a:r>
              <a:rPr lang="en-IN" sz="1800" dirty="0">
                <a:solidFill>
                  <a:srgbClr val="808080"/>
                </a:solidFill>
                <a:latin typeface="Consolas" panose="020B0609020204030204" pitchFamily="49" charset="0"/>
              </a:rPr>
              <a:t>!=</a:t>
            </a:r>
            <a:r>
              <a:rPr lang="en-IN" sz="1800" dirty="0">
                <a:solidFill>
                  <a:srgbClr val="FF0000"/>
                </a:solidFill>
                <a:latin typeface="Consolas" panose="020B0609020204030204" pitchFamily="49" charset="0"/>
              </a:rPr>
              <a:t>'9999-12-31T00:00:00.000Z'</a:t>
            </a:r>
            <a:r>
              <a:rPr lang="en-IN" sz="1800" dirty="0">
                <a:solidFill>
                  <a:srgbClr val="808080"/>
                </a:solidFill>
                <a:latin typeface="Consolas" panose="020B0609020204030204" pitchFamily="49" charset="0"/>
              </a:rPr>
              <a:t>;</a:t>
            </a:r>
            <a:endParaRPr lang="en-IN" dirty="0"/>
          </a:p>
        </p:txBody>
      </p:sp>
      <p:sp>
        <p:nvSpPr>
          <p:cNvPr id="8" name="Rectangle 7">
            <a:extLst>
              <a:ext uri="{FF2B5EF4-FFF2-40B4-BE49-F238E27FC236}">
                <a16:creationId xmlns:a16="http://schemas.microsoft.com/office/drawing/2014/main" id="{82DFB7BC-37C6-565D-ECC6-0C6EFE2F891F}"/>
              </a:ext>
            </a:extLst>
          </p:cNvPr>
          <p:cNvSpPr/>
          <p:nvPr/>
        </p:nvSpPr>
        <p:spPr>
          <a:xfrm>
            <a:off x="1498059" y="1322961"/>
            <a:ext cx="1391056" cy="4669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 :</a:t>
            </a:r>
            <a:endParaRPr lang="en-IN" dirty="0"/>
          </a:p>
        </p:txBody>
      </p:sp>
      <p:sp>
        <p:nvSpPr>
          <p:cNvPr id="9" name="Rectangle 8">
            <a:extLst>
              <a:ext uri="{FF2B5EF4-FFF2-40B4-BE49-F238E27FC236}">
                <a16:creationId xmlns:a16="http://schemas.microsoft.com/office/drawing/2014/main" id="{012FF2AB-0BB7-14DC-0BA9-C3CA7F9EB90A}"/>
              </a:ext>
            </a:extLst>
          </p:cNvPr>
          <p:cNvSpPr/>
          <p:nvPr/>
        </p:nvSpPr>
        <p:spPr>
          <a:xfrm>
            <a:off x="7915612" y="1389011"/>
            <a:ext cx="1391056" cy="4669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Answer :</a:t>
            </a:r>
            <a:endParaRPr lang="en-IN" dirty="0"/>
          </a:p>
        </p:txBody>
      </p:sp>
      <p:graphicFrame>
        <p:nvGraphicFramePr>
          <p:cNvPr id="2" name="Table 1">
            <a:extLst>
              <a:ext uri="{FF2B5EF4-FFF2-40B4-BE49-F238E27FC236}">
                <a16:creationId xmlns:a16="http://schemas.microsoft.com/office/drawing/2014/main" id="{72FD183D-1858-3BA8-5A1A-851B974997F8}"/>
              </a:ext>
            </a:extLst>
          </p:cNvPr>
          <p:cNvGraphicFramePr>
            <a:graphicFrameLocks noGrp="1"/>
          </p:cNvGraphicFramePr>
          <p:nvPr>
            <p:extLst>
              <p:ext uri="{D42A27DB-BD31-4B8C-83A1-F6EECF244321}">
                <p14:modId xmlns:p14="http://schemas.microsoft.com/office/powerpoint/2010/main" val="2444813094"/>
              </p:ext>
            </p:extLst>
          </p:nvPr>
        </p:nvGraphicFramePr>
        <p:xfrm>
          <a:off x="7470843" y="2838901"/>
          <a:ext cx="2762655" cy="741680"/>
        </p:xfrm>
        <a:graphic>
          <a:graphicData uri="http://schemas.openxmlformats.org/drawingml/2006/table">
            <a:tbl>
              <a:tblPr firstRow="1" bandRow="1">
                <a:tableStyleId>{5C22544A-7EE6-4342-B048-85BDC9FD1C3A}</a:tableStyleId>
              </a:tblPr>
              <a:tblGrid>
                <a:gridCol w="2762655">
                  <a:extLst>
                    <a:ext uri="{9D8B030D-6E8A-4147-A177-3AD203B41FA5}">
                      <a16:colId xmlns:a16="http://schemas.microsoft.com/office/drawing/2014/main" val="3327789268"/>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avg_day</a:t>
                      </a:r>
                    </a:p>
                  </a:txBody>
                  <a:tcPr/>
                </a:tc>
                <a:extLst>
                  <a:ext uri="{0D108BD9-81ED-4DB2-BD59-A6C34878D82A}">
                    <a16:rowId xmlns:a16="http://schemas.microsoft.com/office/drawing/2014/main" val="1311199564"/>
                  </a:ext>
                </a:extLst>
              </a:tr>
              <a:tr h="370840">
                <a:tc>
                  <a:txBody>
                    <a:bodyPr/>
                    <a:lstStyle/>
                    <a:p>
                      <a:r>
                        <a:rPr lang="en-US" dirty="0"/>
                        <a:t>14</a:t>
                      </a:r>
                      <a:endParaRPr lang="en-IN" dirty="0"/>
                    </a:p>
                  </a:txBody>
                  <a:tcPr/>
                </a:tc>
                <a:extLst>
                  <a:ext uri="{0D108BD9-81ED-4DB2-BD59-A6C34878D82A}">
                    <a16:rowId xmlns:a16="http://schemas.microsoft.com/office/drawing/2014/main" val="4262079132"/>
                  </a:ext>
                </a:extLst>
              </a:tr>
            </a:tbl>
          </a:graphicData>
        </a:graphic>
      </p:graphicFrame>
    </p:spTree>
    <p:extLst>
      <p:ext uri="{BB962C8B-B14F-4D97-AF65-F5344CB8AC3E}">
        <p14:creationId xmlns:p14="http://schemas.microsoft.com/office/powerpoint/2010/main" val="381272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132174-BD4B-F5AF-5111-5D6349261E33}"/>
              </a:ext>
            </a:extLst>
          </p:cNvPr>
          <p:cNvSpPr/>
          <p:nvPr/>
        </p:nvSpPr>
        <p:spPr>
          <a:xfrm>
            <a:off x="330740" y="168145"/>
            <a:ext cx="9980579" cy="96303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ct val="90000"/>
              </a:lnSpc>
            </a:pPr>
            <a:r>
              <a:rPr lang="en-US" sz="1800" dirty="0">
                <a:latin typeface="Consolas" panose="020B0609020204030204" pitchFamily="49" charset="0"/>
              </a:rPr>
              <a:t>What’s the unique count &amp; total amount for each transaction type ?</a:t>
            </a:r>
          </a:p>
        </p:txBody>
      </p:sp>
      <p:sp>
        <p:nvSpPr>
          <p:cNvPr id="5" name="TextBox 4">
            <a:extLst>
              <a:ext uri="{FF2B5EF4-FFF2-40B4-BE49-F238E27FC236}">
                <a16:creationId xmlns:a16="http://schemas.microsoft.com/office/drawing/2014/main" id="{C0991917-B13D-EA08-D803-7E1364E51965}"/>
              </a:ext>
            </a:extLst>
          </p:cNvPr>
          <p:cNvSpPr txBox="1"/>
          <p:nvPr/>
        </p:nvSpPr>
        <p:spPr>
          <a:xfrm>
            <a:off x="330740" y="2759789"/>
            <a:ext cx="5162147" cy="2308324"/>
          </a:xfrm>
          <a:prstGeom prst="rect">
            <a:avLst/>
          </a:prstGeom>
          <a:effectLst>
            <a:innerShdw blurRad="63500" dist="508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txn_type</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FF00FF"/>
                </a:solidFill>
                <a:latin typeface="Consolas" panose="020B0609020204030204" pitchFamily="49" charset="0"/>
              </a:rPr>
              <a:t>COUNT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txn_amount</a:t>
            </a:r>
            <a:r>
              <a:rPr lang="en-IN" sz="1800" dirty="0">
                <a:solidFill>
                  <a:srgbClr val="808080"/>
                </a:solidFill>
                <a:latin typeface="Consolas" panose="020B0609020204030204" pitchFamily="49" charset="0"/>
              </a:rPr>
              <a:t>)</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Transaction_count</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FF00FF"/>
                </a:solidFill>
                <a:latin typeface="Consolas" panose="020B0609020204030204" pitchFamily="49" charset="0"/>
              </a:rPr>
              <a:t>SUM</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txn_amount</a:t>
            </a:r>
            <a:r>
              <a:rPr lang="en-IN" sz="1800" dirty="0">
                <a:solidFill>
                  <a:srgbClr val="808080"/>
                </a:solidFill>
                <a:latin typeface="Consolas" panose="020B0609020204030204" pitchFamily="49" charset="0"/>
              </a:rPr>
              <a:t>)</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Total_amount</a:t>
            </a: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customer_transactions</a:t>
            </a:r>
          </a:p>
          <a:p>
            <a:r>
              <a:rPr lang="en-IN" sz="1800" dirty="0">
                <a:solidFill>
                  <a:srgbClr val="0000FF"/>
                </a:solidFill>
                <a:latin typeface="Consolas" panose="020B0609020204030204" pitchFamily="49" charset="0"/>
              </a:rPr>
              <a:t>GROUP</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txn_type</a:t>
            </a:r>
          </a:p>
          <a:p>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Transaction_count </a:t>
            </a:r>
            <a:r>
              <a:rPr lang="en-US" sz="1800" dirty="0">
                <a:solidFill>
                  <a:srgbClr val="0000FF"/>
                </a:solidFill>
                <a:latin typeface="Consolas" panose="020B0609020204030204" pitchFamily="49" charset="0"/>
              </a:rPr>
              <a:t>DESC</a:t>
            </a:r>
            <a:r>
              <a:rPr lang="en-US" sz="1800" dirty="0">
                <a:solidFill>
                  <a:srgbClr val="808080"/>
                </a:solidFill>
                <a:latin typeface="Consolas" panose="020B0609020204030204" pitchFamily="49" charset="0"/>
              </a:rPr>
              <a:t>;</a:t>
            </a:r>
            <a:endParaRPr lang="en-IN" dirty="0"/>
          </a:p>
        </p:txBody>
      </p:sp>
      <p:sp>
        <p:nvSpPr>
          <p:cNvPr id="8" name="Rectangle 7">
            <a:extLst>
              <a:ext uri="{FF2B5EF4-FFF2-40B4-BE49-F238E27FC236}">
                <a16:creationId xmlns:a16="http://schemas.microsoft.com/office/drawing/2014/main" id="{82DFB7BC-37C6-565D-ECC6-0C6EFE2F891F}"/>
              </a:ext>
            </a:extLst>
          </p:cNvPr>
          <p:cNvSpPr/>
          <p:nvPr/>
        </p:nvSpPr>
        <p:spPr>
          <a:xfrm>
            <a:off x="1498059" y="1322961"/>
            <a:ext cx="1391056" cy="4669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 :</a:t>
            </a:r>
            <a:endParaRPr lang="en-IN" dirty="0"/>
          </a:p>
        </p:txBody>
      </p:sp>
      <p:sp>
        <p:nvSpPr>
          <p:cNvPr id="9" name="Rectangle 8">
            <a:extLst>
              <a:ext uri="{FF2B5EF4-FFF2-40B4-BE49-F238E27FC236}">
                <a16:creationId xmlns:a16="http://schemas.microsoft.com/office/drawing/2014/main" id="{012FF2AB-0BB7-14DC-0BA9-C3CA7F9EB90A}"/>
              </a:ext>
            </a:extLst>
          </p:cNvPr>
          <p:cNvSpPr/>
          <p:nvPr/>
        </p:nvSpPr>
        <p:spPr>
          <a:xfrm>
            <a:off x="7728626" y="1322961"/>
            <a:ext cx="1391056" cy="4669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Answer :</a:t>
            </a:r>
            <a:endParaRPr lang="en-IN" dirty="0"/>
          </a:p>
        </p:txBody>
      </p:sp>
      <p:graphicFrame>
        <p:nvGraphicFramePr>
          <p:cNvPr id="6" name="Table 5">
            <a:extLst>
              <a:ext uri="{FF2B5EF4-FFF2-40B4-BE49-F238E27FC236}">
                <a16:creationId xmlns:a16="http://schemas.microsoft.com/office/drawing/2014/main" id="{D002BB3A-BB46-0199-8373-4B065FAAEA4C}"/>
              </a:ext>
            </a:extLst>
          </p:cNvPr>
          <p:cNvGraphicFramePr>
            <a:graphicFrameLocks noGrp="1"/>
          </p:cNvGraphicFramePr>
          <p:nvPr>
            <p:extLst>
              <p:ext uri="{D42A27DB-BD31-4B8C-83A1-F6EECF244321}">
                <p14:modId xmlns:p14="http://schemas.microsoft.com/office/powerpoint/2010/main" val="3502258964"/>
              </p:ext>
            </p:extLst>
          </p:nvPr>
        </p:nvGraphicFramePr>
        <p:xfrm>
          <a:off x="5982511" y="3037651"/>
          <a:ext cx="4883286" cy="1752600"/>
        </p:xfrm>
        <a:graphic>
          <a:graphicData uri="http://schemas.openxmlformats.org/drawingml/2006/table">
            <a:tbl>
              <a:tblPr firstRow="1" bandRow="1">
                <a:tableStyleId>{5C22544A-7EE6-4342-B048-85BDC9FD1C3A}</a:tableStyleId>
              </a:tblPr>
              <a:tblGrid>
                <a:gridCol w="1627762">
                  <a:extLst>
                    <a:ext uri="{9D8B030D-6E8A-4147-A177-3AD203B41FA5}">
                      <a16:colId xmlns:a16="http://schemas.microsoft.com/office/drawing/2014/main" val="3069802877"/>
                    </a:ext>
                  </a:extLst>
                </a:gridCol>
                <a:gridCol w="1627762">
                  <a:extLst>
                    <a:ext uri="{9D8B030D-6E8A-4147-A177-3AD203B41FA5}">
                      <a16:colId xmlns:a16="http://schemas.microsoft.com/office/drawing/2014/main" val="3012844100"/>
                    </a:ext>
                  </a:extLst>
                </a:gridCol>
                <a:gridCol w="1627762">
                  <a:extLst>
                    <a:ext uri="{9D8B030D-6E8A-4147-A177-3AD203B41FA5}">
                      <a16:colId xmlns:a16="http://schemas.microsoft.com/office/drawing/2014/main" val="576938993"/>
                    </a:ext>
                  </a:extLst>
                </a:gridCol>
              </a:tblGrid>
              <a:tr h="370840">
                <a:tc>
                  <a:txBody>
                    <a:bodyPr/>
                    <a:lstStyle/>
                    <a:p>
                      <a:r>
                        <a:rPr lang="en-IN" dirty="0"/>
                        <a:t>txn_type</a:t>
                      </a:r>
                    </a:p>
                  </a:txBody>
                  <a:tcPr/>
                </a:tc>
                <a:tc>
                  <a:txBody>
                    <a:bodyPr/>
                    <a:lstStyle/>
                    <a:p>
                      <a:r>
                        <a:rPr lang="en-IN" dirty="0"/>
                        <a:t>Transaction_</a:t>
                      </a:r>
                    </a:p>
                    <a:p>
                      <a:r>
                        <a:rPr lang="en-IN" dirty="0"/>
                        <a:t>count</a:t>
                      </a:r>
                    </a:p>
                  </a:txBody>
                  <a:tcPr/>
                </a:tc>
                <a:tc>
                  <a:txBody>
                    <a:bodyPr/>
                    <a:lstStyle/>
                    <a:p>
                      <a:r>
                        <a:rPr lang="en-IN" dirty="0"/>
                        <a:t>Total_</a:t>
                      </a:r>
                    </a:p>
                    <a:p>
                      <a:r>
                        <a:rPr lang="en-IN" dirty="0"/>
                        <a:t>amount</a:t>
                      </a:r>
                    </a:p>
                  </a:txBody>
                  <a:tcPr/>
                </a:tc>
                <a:extLst>
                  <a:ext uri="{0D108BD9-81ED-4DB2-BD59-A6C34878D82A}">
                    <a16:rowId xmlns:a16="http://schemas.microsoft.com/office/drawing/2014/main" val="3834754000"/>
                  </a:ext>
                </a:extLst>
              </a:tr>
              <a:tr h="370840">
                <a:tc>
                  <a:txBody>
                    <a:bodyPr/>
                    <a:lstStyle/>
                    <a:p>
                      <a:r>
                        <a:rPr lang="en-IN" dirty="0"/>
                        <a:t>deposit</a:t>
                      </a:r>
                    </a:p>
                  </a:txBody>
                  <a:tcPr/>
                </a:tc>
                <a:tc>
                  <a:txBody>
                    <a:bodyPr/>
                    <a:lstStyle/>
                    <a:p>
                      <a:r>
                        <a:rPr lang="en-IN" dirty="0"/>
                        <a:t>2671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1359168</a:t>
                      </a:r>
                    </a:p>
                  </a:txBody>
                  <a:tcPr/>
                </a:tc>
                <a:extLst>
                  <a:ext uri="{0D108BD9-81ED-4DB2-BD59-A6C34878D82A}">
                    <a16:rowId xmlns:a16="http://schemas.microsoft.com/office/drawing/2014/main" val="3823725478"/>
                  </a:ext>
                </a:extLst>
              </a:tr>
              <a:tr h="370840">
                <a:tc>
                  <a:txBody>
                    <a:bodyPr/>
                    <a:lstStyle/>
                    <a:p>
                      <a:r>
                        <a:rPr lang="en-IN" dirty="0"/>
                        <a:t>purchase</a:t>
                      </a:r>
                    </a:p>
                  </a:txBody>
                  <a:tcPr/>
                </a:tc>
                <a:tc>
                  <a:txBody>
                    <a:bodyPr/>
                    <a:lstStyle/>
                    <a:p>
                      <a:r>
                        <a:rPr lang="en-IN" dirty="0"/>
                        <a:t>1617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806537</a:t>
                      </a:r>
                    </a:p>
                  </a:txBody>
                  <a:tcPr/>
                </a:tc>
                <a:extLst>
                  <a:ext uri="{0D108BD9-81ED-4DB2-BD59-A6C34878D82A}">
                    <a16:rowId xmlns:a16="http://schemas.microsoft.com/office/drawing/2014/main" val="2673624421"/>
                  </a:ext>
                </a:extLst>
              </a:tr>
              <a:tr h="370840">
                <a:tc>
                  <a:txBody>
                    <a:bodyPr/>
                    <a:lstStyle/>
                    <a:p>
                      <a:r>
                        <a:rPr lang="en-IN" dirty="0"/>
                        <a:t>withdrawal</a:t>
                      </a:r>
                    </a:p>
                  </a:txBody>
                  <a:tcPr/>
                </a:tc>
                <a:tc>
                  <a:txBody>
                    <a:bodyPr/>
                    <a:lstStyle/>
                    <a:p>
                      <a:r>
                        <a:rPr lang="en-IN" dirty="0"/>
                        <a:t>1580</a:t>
                      </a:r>
                    </a:p>
                  </a:txBody>
                  <a:tcPr/>
                </a:tc>
                <a:tc>
                  <a:txBody>
                    <a:bodyPr/>
                    <a:lstStyle/>
                    <a:p>
                      <a:r>
                        <a:rPr lang="en-IN" dirty="0"/>
                        <a:t>793003</a:t>
                      </a:r>
                    </a:p>
                  </a:txBody>
                  <a:tcPr/>
                </a:tc>
                <a:extLst>
                  <a:ext uri="{0D108BD9-81ED-4DB2-BD59-A6C34878D82A}">
                    <a16:rowId xmlns:a16="http://schemas.microsoft.com/office/drawing/2014/main" val="452954237"/>
                  </a:ext>
                </a:extLst>
              </a:tr>
            </a:tbl>
          </a:graphicData>
        </a:graphic>
      </p:graphicFrame>
    </p:spTree>
    <p:extLst>
      <p:ext uri="{BB962C8B-B14F-4D97-AF65-F5344CB8AC3E}">
        <p14:creationId xmlns:p14="http://schemas.microsoft.com/office/powerpoint/2010/main" val="420426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style.rotation</p:attrName>
                                        </p:attrNameLst>
                                      </p:cBhvr>
                                      <p:tavLst>
                                        <p:tav tm="0">
                                          <p:val>
                                            <p:fltVal val="90"/>
                                          </p:val>
                                        </p:tav>
                                        <p:tav tm="100000">
                                          <p:val>
                                            <p:fltVal val="0"/>
                                          </p:val>
                                        </p:tav>
                                      </p:tavLst>
                                    </p:anim>
                                    <p:animEffect transition="in" filter="fade">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132174-BD4B-F5AF-5111-5D6349261E33}"/>
              </a:ext>
            </a:extLst>
          </p:cNvPr>
          <p:cNvSpPr/>
          <p:nvPr/>
        </p:nvSpPr>
        <p:spPr>
          <a:xfrm>
            <a:off x="330740" y="168145"/>
            <a:ext cx="9980579" cy="96303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ct val="90000"/>
              </a:lnSpc>
            </a:pPr>
            <a:r>
              <a:rPr lang="en-US" sz="1800" dirty="0">
                <a:latin typeface="Consolas" panose="020B0609020204030204" pitchFamily="49" charset="0"/>
              </a:rPr>
              <a:t>What is the average number &amp; size of past deposits across all customers ?</a:t>
            </a:r>
          </a:p>
        </p:txBody>
      </p:sp>
      <p:sp>
        <p:nvSpPr>
          <p:cNvPr id="8" name="Rectangle 7">
            <a:extLst>
              <a:ext uri="{FF2B5EF4-FFF2-40B4-BE49-F238E27FC236}">
                <a16:creationId xmlns:a16="http://schemas.microsoft.com/office/drawing/2014/main" id="{82DFB7BC-37C6-565D-ECC6-0C6EFE2F891F}"/>
              </a:ext>
            </a:extLst>
          </p:cNvPr>
          <p:cNvSpPr/>
          <p:nvPr/>
        </p:nvSpPr>
        <p:spPr>
          <a:xfrm>
            <a:off x="1498059" y="1322961"/>
            <a:ext cx="1391056" cy="4669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 :</a:t>
            </a:r>
            <a:endParaRPr lang="en-IN" dirty="0"/>
          </a:p>
        </p:txBody>
      </p:sp>
      <p:sp>
        <p:nvSpPr>
          <p:cNvPr id="9" name="Rectangle 8">
            <a:extLst>
              <a:ext uri="{FF2B5EF4-FFF2-40B4-BE49-F238E27FC236}">
                <a16:creationId xmlns:a16="http://schemas.microsoft.com/office/drawing/2014/main" id="{012FF2AB-0BB7-14DC-0BA9-C3CA7F9EB90A}"/>
              </a:ext>
            </a:extLst>
          </p:cNvPr>
          <p:cNvSpPr/>
          <p:nvPr/>
        </p:nvSpPr>
        <p:spPr>
          <a:xfrm>
            <a:off x="7728626" y="1322961"/>
            <a:ext cx="1391056" cy="4669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Answer :</a:t>
            </a:r>
            <a:endParaRPr lang="en-IN" dirty="0"/>
          </a:p>
        </p:txBody>
      </p:sp>
      <p:sp>
        <p:nvSpPr>
          <p:cNvPr id="10" name="TextBox 9">
            <a:extLst>
              <a:ext uri="{FF2B5EF4-FFF2-40B4-BE49-F238E27FC236}">
                <a16:creationId xmlns:a16="http://schemas.microsoft.com/office/drawing/2014/main" id="{85AAA7FB-ACE2-27A9-785C-922831095B01}"/>
              </a:ext>
            </a:extLst>
          </p:cNvPr>
          <p:cNvSpPr txBox="1"/>
          <p:nvPr/>
        </p:nvSpPr>
        <p:spPr>
          <a:xfrm>
            <a:off x="245623" y="1981666"/>
            <a:ext cx="5376964" cy="3970318"/>
          </a:xfrm>
          <a:prstGeom prst="rect">
            <a:avLst/>
          </a:prstGeom>
          <a:effectLst>
            <a:innerShdw blurRad="63500" dist="508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AVG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txn_count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avg_txn_count</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FF00FF"/>
                </a:solidFill>
                <a:latin typeface="Consolas" panose="020B0609020204030204" pitchFamily="49" charset="0"/>
              </a:rPr>
              <a:t>AVG</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Transaction_amount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avg_txn_amount</a:t>
            </a:r>
          </a:p>
          <a:p>
            <a:r>
              <a:rPr lang="en-IN" sz="1800" dirty="0">
                <a:solidFill>
                  <a:srgbClr val="0000FF"/>
                </a:solidFill>
                <a:latin typeface="Consolas" panose="020B0609020204030204" pitchFamily="49" charset="0"/>
              </a:rPr>
              <a:t>FROM  </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customer_id</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a:solidFill>
                  <a:srgbClr val="FF00FF"/>
                </a:solidFill>
                <a:latin typeface="Consolas" panose="020B0609020204030204" pitchFamily="49" charset="0"/>
              </a:rPr>
              <a:t>COUNT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txn_amount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txn_count</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FF00FF"/>
                </a:solidFill>
                <a:latin typeface="Consolas" panose="020B0609020204030204" pitchFamily="49" charset="0"/>
              </a:rPr>
              <a:t>sum</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txn_amount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Transaction_amount</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customer_transactions</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WHERE</a:t>
            </a:r>
            <a:r>
              <a:rPr lang="en-IN" sz="1800" dirty="0">
                <a:solidFill>
                  <a:srgbClr val="000000"/>
                </a:solidFill>
                <a:latin typeface="Consolas" panose="020B0609020204030204" pitchFamily="49" charset="0"/>
              </a:rPr>
              <a:t> txn_type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'deposit'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GROUP</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customer_id</a:t>
            </a:r>
          </a:p>
          <a:p>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subquery</a:t>
            </a:r>
            <a:r>
              <a:rPr lang="en-IN" sz="1800" dirty="0">
                <a:solidFill>
                  <a:srgbClr val="808080"/>
                </a:solidFill>
                <a:latin typeface="Consolas" panose="020B0609020204030204" pitchFamily="49" charset="0"/>
              </a:rPr>
              <a:t>;</a:t>
            </a:r>
            <a:endParaRPr lang="en-IN" dirty="0"/>
          </a:p>
        </p:txBody>
      </p:sp>
      <p:graphicFrame>
        <p:nvGraphicFramePr>
          <p:cNvPr id="13" name="Table 12">
            <a:extLst>
              <a:ext uri="{FF2B5EF4-FFF2-40B4-BE49-F238E27FC236}">
                <a16:creationId xmlns:a16="http://schemas.microsoft.com/office/drawing/2014/main" id="{2A9C8411-E49A-A6C6-92C8-3582332792C7}"/>
              </a:ext>
            </a:extLst>
          </p:cNvPr>
          <p:cNvGraphicFramePr>
            <a:graphicFrameLocks noGrp="1"/>
          </p:cNvGraphicFramePr>
          <p:nvPr>
            <p:extLst>
              <p:ext uri="{D42A27DB-BD31-4B8C-83A1-F6EECF244321}">
                <p14:modId xmlns:p14="http://schemas.microsoft.com/office/powerpoint/2010/main" val="1384945984"/>
              </p:ext>
            </p:extLst>
          </p:nvPr>
        </p:nvGraphicFramePr>
        <p:xfrm>
          <a:off x="6498076" y="3225145"/>
          <a:ext cx="4766554" cy="741680"/>
        </p:xfrm>
        <a:graphic>
          <a:graphicData uri="http://schemas.openxmlformats.org/drawingml/2006/table">
            <a:tbl>
              <a:tblPr firstRow="1" bandRow="1">
                <a:tableStyleId>{5C22544A-7EE6-4342-B048-85BDC9FD1C3A}</a:tableStyleId>
              </a:tblPr>
              <a:tblGrid>
                <a:gridCol w="2383277">
                  <a:extLst>
                    <a:ext uri="{9D8B030D-6E8A-4147-A177-3AD203B41FA5}">
                      <a16:colId xmlns:a16="http://schemas.microsoft.com/office/drawing/2014/main" val="4005106644"/>
                    </a:ext>
                  </a:extLst>
                </a:gridCol>
                <a:gridCol w="2383277">
                  <a:extLst>
                    <a:ext uri="{9D8B030D-6E8A-4147-A177-3AD203B41FA5}">
                      <a16:colId xmlns:a16="http://schemas.microsoft.com/office/drawing/2014/main" val="3865642923"/>
                    </a:ext>
                  </a:extLst>
                </a:gridCol>
              </a:tblGrid>
              <a:tr h="370840">
                <a:tc>
                  <a:txBody>
                    <a:bodyPr/>
                    <a:lstStyle/>
                    <a:p>
                      <a:r>
                        <a:rPr lang="en-IN" dirty="0"/>
                        <a:t>avg_txn_count</a:t>
                      </a:r>
                    </a:p>
                  </a:txBody>
                  <a:tcPr/>
                </a:tc>
                <a:tc>
                  <a:txBody>
                    <a:bodyPr/>
                    <a:lstStyle/>
                    <a:p>
                      <a:r>
                        <a:rPr lang="en-IN" dirty="0"/>
                        <a:t>avg_txn_amount</a:t>
                      </a:r>
                    </a:p>
                  </a:txBody>
                  <a:tcPr/>
                </a:tc>
                <a:extLst>
                  <a:ext uri="{0D108BD9-81ED-4DB2-BD59-A6C34878D82A}">
                    <a16:rowId xmlns:a16="http://schemas.microsoft.com/office/drawing/2014/main" val="2053416468"/>
                  </a:ext>
                </a:extLst>
              </a:tr>
              <a:tr h="370840">
                <a:tc>
                  <a:txBody>
                    <a:bodyPr/>
                    <a:lstStyle/>
                    <a:p>
                      <a:pPr algn="ctr"/>
                      <a:r>
                        <a:rPr lang="en-US" dirty="0"/>
                        <a:t>5</a:t>
                      </a:r>
                      <a:endParaRPr lang="en-IN" dirty="0"/>
                    </a:p>
                  </a:txBody>
                  <a:tcPr/>
                </a:tc>
                <a:tc>
                  <a:txBody>
                    <a:bodyPr/>
                    <a:lstStyle/>
                    <a:p>
                      <a:pPr algn="ctr"/>
                      <a:r>
                        <a:rPr lang="en-US" dirty="0"/>
                        <a:t>2718</a:t>
                      </a:r>
                      <a:endParaRPr lang="en-IN" dirty="0"/>
                    </a:p>
                  </a:txBody>
                  <a:tcPr/>
                </a:tc>
                <a:extLst>
                  <a:ext uri="{0D108BD9-81ED-4DB2-BD59-A6C34878D82A}">
                    <a16:rowId xmlns:a16="http://schemas.microsoft.com/office/drawing/2014/main" val="3621327394"/>
                  </a:ext>
                </a:extLst>
              </a:tr>
            </a:tbl>
          </a:graphicData>
        </a:graphic>
      </p:graphicFrame>
    </p:spTree>
    <p:extLst>
      <p:ext uri="{BB962C8B-B14F-4D97-AF65-F5344CB8AC3E}">
        <p14:creationId xmlns:p14="http://schemas.microsoft.com/office/powerpoint/2010/main" val="420316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132174-BD4B-F5AF-5111-5D6349261E33}"/>
              </a:ext>
            </a:extLst>
          </p:cNvPr>
          <p:cNvSpPr/>
          <p:nvPr/>
        </p:nvSpPr>
        <p:spPr>
          <a:xfrm>
            <a:off x="330740" y="168145"/>
            <a:ext cx="9980579" cy="96303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ct val="90000"/>
              </a:lnSpc>
            </a:pPr>
            <a:r>
              <a:rPr lang="en-US" sz="1800" dirty="0">
                <a:latin typeface="Consolas" panose="020B0609020204030204" pitchFamily="49" charset="0"/>
              </a:rPr>
              <a:t>Find top customers from each region with highest Deposit amount</a:t>
            </a:r>
          </a:p>
        </p:txBody>
      </p:sp>
      <p:sp>
        <p:nvSpPr>
          <p:cNvPr id="8" name="Rectangle 7">
            <a:extLst>
              <a:ext uri="{FF2B5EF4-FFF2-40B4-BE49-F238E27FC236}">
                <a16:creationId xmlns:a16="http://schemas.microsoft.com/office/drawing/2014/main" id="{82DFB7BC-37C6-565D-ECC6-0C6EFE2F891F}"/>
              </a:ext>
            </a:extLst>
          </p:cNvPr>
          <p:cNvSpPr/>
          <p:nvPr/>
        </p:nvSpPr>
        <p:spPr>
          <a:xfrm>
            <a:off x="1498059" y="1322961"/>
            <a:ext cx="1391056" cy="4669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 :</a:t>
            </a:r>
            <a:endParaRPr lang="en-IN" dirty="0"/>
          </a:p>
        </p:txBody>
      </p:sp>
      <p:sp>
        <p:nvSpPr>
          <p:cNvPr id="9" name="Rectangle 8">
            <a:extLst>
              <a:ext uri="{FF2B5EF4-FFF2-40B4-BE49-F238E27FC236}">
                <a16:creationId xmlns:a16="http://schemas.microsoft.com/office/drawing/2014/main" id="{012FF2AB-0BB7-14DC-0BA9-C3CA7F9EB90A}"/>
              </a:ext>
            </a:extLst>
          </p:cNvPr>
          <p:cNvSpPr/>
          <p:nvPr/>
        </p:nvSpPr>
        <p:spPr>
          <a:xfrm>
            <a:off x="7728626" y="1322961"/>
            <a:ext cx="1391056" cy="4669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Answer :</a:t>
            </a:r>
            <a:endParaRPr lang="en-IN" dirty="0"/>
          </a:p>
        </p:txBody>
      </p:sp>
      <p:sp>
        <p:nvSpPr>
          <p:cNvPr id="10" name="TextBox 9">
            <a:extLst>
              <a:ext uri="{FF2B5EF4-FFF2-40B4-BE49-F238E27FC236}">
                <a16:creationId xmlns:a16="http://schemas.microsoft.com/office/drawing/2014/main" id="{85AAA7FB-ACE2-27A9-785C-922831095B01}"/>
              </a:ext>
            </a:extLst>
          </p:cNvPr>
          <p:cNvSpPr txBox="1"/>
          <p:nvPr/>
        </p:nvSpPr>
        <p:spPr>
          <a:xfrm>
            <a:off x="245624" y="1981666"/>
            <a:ext cx="6563738" cy="4524315"/>
          </a:xfrm>
          <a:prstGeom prst="rect">
            <a:avLst/>
          </a:prstGeom>
          <a:effectLst>
            <a:innerShdw blurRad="63500" dist="508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wrap="square">
            <a:spAutoFit/>
          </a:bodyPr>
          <a:lstStyle/>
          <a:p>
            <a:r>
              <a:rPr lang="en-IN" sz="1600" dirty="0">
                <a:solidFill>
                  <a:srgbClr val="0000FF"/>
                </a:solidFill>
                <a:latin typeface="Consolas" panose="020B0609020204030204" pitchFamily="49" charset="0"/>
              </a:rPr>
              <a:t>WITH</a:t>
            </a:r>
            <a:r>
              <a:rPr lang="en-IN" sz="1600" dirty="0">
                <a:solidFill>
                  <a:srgbClr val="000000"/>
                </a:solidFill>
                <a:latin typeface="Consolas" panose="020B0609020204030204" pitchFamily="49" charset="0"/>
              </a:rPr>
              <a:t> RankedDeposits </a:t>
            </a:r>
            <a:r>
              <a:rPr lang="en-IN" sz="1600" dirty="0">
                <a:solidFill>
                  <a:srgbClr val="0000FF"/>
                </a:solidFill>
                <a:latin typeface="Consolas" panose="020B0609020204030204" pitchFamily="49" charset="0"/>
              </a:rPr>
              <a:t>AS </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c</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customer_id</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txn_amount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deposit_amt</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r</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region_name</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ROW_NUMBER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OVER </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PARTITION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region_name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ORDER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txn_amount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DESC</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AS</a:t>
            </a:r>
            <a:r>
              <a:rPr lang="en-IN" sz="1600" dirty="0">
                <a:solidFill>
                  <a:srgbClr val="000000"/>
                </a:solidFill>
                <a:latin typeface="Consolas" panose="020B0609020204030204" pitchFamily="49" charset="0"/>
              </a:rPr>
              <a:t> rn</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customer_nodes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c</a:t>
            </a:r>
          </a:p>
          <a:p>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JOIN</a:t>
            </a:r>
            <a:r>
              <a:rPr lang="en-US" sz="1600" dirty="0">
                <a:solidFill>
                  <a:srgbClr val="000000"/>
                </a:solidFill>
                <a:latin typeface="Consolas" panose="020B0609020204030204" pitchFamily="49" charset="0"/>
              </a:rPr>
              <a:t> customer_transactions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c</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customer_id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customer_id</a:t>
            </a:r>
          </a:p>
          <a:p>
            <a:r>
              <a:rPr lang="en-IN" sz="1600" dirty="0">
                <a:solidFill>
                  <a:srgbClr val="000000"/>
                </a:solidFill>
                <a:latin typeface="Consolas" panose="020B0609020204030204" pitchFamily="49" charset="0"/>
              </a:rPr>
              <a:t>    </a:t>
            </a:r>
            <a:r>
              <a:rPr lang="en-IN" sz="1600" dirty="0">
                <a:solidFill>
                  <a:srgbClr val="808080"/>
                </a:solidFill>
                <a:latin typeface="Consolas" panose="020B0609020204030204" pitchFamily="49" charset="0"/>
              </a:rPr>
              <a:t>JOIN</a:t>
            </a:r>
            <a:r>
              <a:rPr lang="en-IN" sz="1600" dirty="0">
                <a:solidFill>
                  <a:srgbClr val="000000"/>
                </a:solidFill>
                <a:latin typeface="Consolas" panose="020B0609020204030204" pitchFamily="49" charset="0"/>
              </a:rPr>
              <a:t> regions </a:t>
            </a:r>
            <a:r>
              <a:rPr lang="en-IN" sz="1600" dirty="0">
                <a:solidFill>
                  <a:srgbClr val="0000FF"/>
                </a:solidFill>
                <a:latin typeface="Consolas" panose="020B0609020204030204" pitchFamily="49" charset="0"/>
              </a:rPr>
              <a:t>AS</a:t>
            </a:r>
            <a:r>
              <a:rPr lang="en-IN" sz="1600" dirty="0">
                <a:solidFill>
                  <a:srgbClr val="000000"/>
                </a:solidFill>
                <a:latin typeface="Consolas" panose="020B0609020204030204" pitchFamily="49" charset="0"/>
              </a:rPr>
              <a:t> r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c</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region_id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region_id</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txn_type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'deposit'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GROUP</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c</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customer_id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region_name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customer_id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deposit_amt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region_name</a:t>
            </a:r>
          </a:p>
          <a:p>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RankedDeposits</a:t>
            </a:r>
          </a:p>
          <a:p>
            <a:r>
              <a:rPr lang="en-IN" sz="1600" dirty="0">
                <a:solidFill>
                  <a:srgbClr val="0000FF"/>
                </a:solidFill>
                <a:latin typeface="Consolas" panose="020B0609020204030204" pitchFamily="49" charset="0"/>
              </a:rPr>
              <a:t>WHERE</a:t>
            </a:r>
            <a:r>
              <a:rPr lang="en-IN" sz="1600" dirty="0">
                <a:solidFill>
                  <a:srgbClr val="000000"/>
                </a:solidFill>
                <a:latin typeface="Consolas" panose="020B0609020204030204" pitchFamily="49" charset="0"/>
              </a:rPr>
              <a:t> rn </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1</a:t>
            </a:r>
          </a:p>
          <a:p>
            <a:r>
              <a:rPr lang="en-IN" sz="1600" dirty="0">
                <a:solidFill>
                  <a:srgbClr val="0000FF"/>
                </a:solidFill>
                <a:latin typeface="Consolas" panose="020B0609020204030204" pitchFamily="49" charset="0"/>
              </a:rPr>
              <a:t>ORDER</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BY</a:t>
            </a:r>
            <a:r>
              <a:rPr lang="en-IN" sz="1600" dirty="0">
                <a:solidFill>
                  <a:srgbClr val="000000"/>
                </a:solidFill>
                <a:latin typeface="Consolas" panose="020B0609020204030204" pitchFamily="49" charset="0"/>
              </a:rPr>
              <a:t> region_name</a:t>
            </a:r>
            <a:r>
              <a:rPr lang="en-IN" sz="1600" dirty="0">
                <a:solidFill>
                  <a:srgbClr val="808080"/>
                </a:solidFill>
                <a:latin typeface="Consolas" panose="020B0609020204030204" pitchFamily="49" charset="0"/>
              </a:rPr>
              <a:t>;</a:t>
            </a:r>
            <a:endParaRPr lang="en-IN" sz="1600" dirty="0"/>
          </a:p>
        </p:txBody>
      </p:sp>
      <p:graphicFrame>
        <p:nvGraphicFramePr>
          <p:cNvPr id="2" name="Table 1">
            <a:extLst>
              <a:ext uri="{FF2B5EF4-FFF2-40B4-BE49-F238E27FC236}">
                <a16:creationId xmlns:a16="http://schemas.microsoft.com/office/drawing/2014/main" id="{754665A0-9873-0787-B9D8-691A1AB99B1C}"/>
              </a:ext>
            </a:extLst>
          </p:cNvPr>
          <p:cNvGraphicFramePr>
            <a:graphicFrameLocks noGrp="1"/>
          </p:cNvGraphicFramePr>
          <p:nvPr>
            <p:extLst>
              <p:ext uri="{D42A27DB-BD31-4B8C-83A1-F6EECF244321}">
                <p14:modId xmlns:p14="http://schemas.microsoft.com/office/powerpoint/2010/main" val="1224883618"/>
              </p:ext>
            </p:extLst>
          </p:nvPr>
        </p:nvGraphicFramePr>
        <p:xfrm>
          <a:off x="7101192" y="2996683"/>
          <a:ext cx="4547139" cy="2494280"/>
        </p:xfrm>
        <a:graphic>
          <a:graphicData uri="http://schemas.openxmlformats.org/drawingml/2006/table">
            <a:tbl>
              <a:tblPr firstRow="1" bandRow="1">
                <a:tableStyleId>{5C22544A-7EE6-4342-B048-85BDC9FD1C3A}</a:tableStyleId>
              </a:tblPr>
              <a:tblGrid>
                <a:gridCol w="1515713">
                  <a:extLst>
                    <a:ext uri="{9D8B030D-6E8A-4147-A177-3AD203B41FA5}">
                      <a16:colId xmlns:a16="http://schemas.microsoft.com/office/drawing/2014/main" val="2460368145"/>
                    </a:ext>
                  </a:extLst>
                </a:gridCol>
                <a:gridCol w="1515713">
                  <a:extLst>
                    <a:ext uri="{9D8B030D-6E8A-4147-A177-3AD203B41FA5}">
                      <a16:colId xmlns:a16="http://schemas.microsoft.com/office/drawing/2014/main" val="2995759486"/>
                    </a:ext>
                  </a:extLst>
                </a:gridCol>
                <a:gridCol w="1515713">
                  <a:extLst>
                    <a:ext uri="{9D8B030D-6E8A-4147-A177-3AD203B41FA5}">
                      <a16:colId xmlns:a16="http://schemas.microsoft.com/office/drawing/2014/main" val="3745341484"/>
                    </a:ext>
                  </a:extLst>
                </a:gridCol>
              </a:tblGrid>
              <a:tr h="370840">
                <a:tc>
                  <a:txBody>
                    <a:bodyPr/>
                    <a:lstStyle/>
                    <a:p>
                      <a:r>
                        <a:rPr lang="en-IN" dirty="0"/>
                        <a:t>customer_</a:t>
                      </a:r>
                    </a:p>
                    <a:p>
                      <a:r>
                        <a:rPr lang="en-IN" dirty="0"/>
                        <a:t>id</a:t>
                      </a:r>
                    </a:p>
                  </a:txBody>
                  <a:tcPr/>
                </a:tc>
                <a:tc>
                  <a:txBody>
                    <a:bodyPr/>
                    <a:lstStyle/>
                    <a:p>
                      <a:r>
                        <a:rPr lang="en-IN" dirty="0"/>
                        <a:t>deposit_</a:t>
                      </a:r>
                    </a:p>
                    <a:p>
                      <a:r>
                        <a:rPr lang="en-IN" dirty="0"/>
                        <a:t>amt</a:t>
                      </a:r>
                    </a:p>
                  </a:txBody>
                  <a:tcPr/>
                </a:tc>
                <a:tc>
                  <a:txBody>
                    <a:bodyPr/>
                    <a:lstStyle/>
                    <a:p>
                      <a:r>
                        <a:rPr lang="en-IN" dirty="0"/>
                        <a:t>region_</a:t>
                      </a:r>
                    </a:p>
                    <a:p>
                      <a:r>
                        <a:rPr lang="en-IN" dirty="0"/>
                        <a:t>name</a:t>
                      </a:r>
                    </a:p>
                  </a:txBody>
                  <a:tcPr/>
                </a:tc>
                <a:extLst>
                  <a:ext uri="{0D108BD9-81ED-4DB2-BD59-A6C34878D82A}">
                    <a16:rowId xmlns:a16="http://schemas.microsoft.com/office/drawing/2014/main" val="2069227069"/>
                  </a:ext>
                </a:extLst>
              </a:tr>
              <a:tr h="370840">
                <a:tc>
                  <a:txBody>
                    <a:bodyPr/>
                    <a:lstStyle/>
                    <a:p>
                      <a:r>
                        <a:rPr lang="en-IN" dirty="0"/>
                        <a:t>467</a:t>
                      </a:r>
                    </a:p>
                  </a:txBody>
                  <a:tcPr/>
                </a:tc>
                <a:tc>
                  <a:txBody>
                    <a:bodyPr/>
                    <a:lstStyle/>
                    <a:p>
                      <a:r>
                        <a:rPr lang="en-IN" dirty="0"/>
                        <a:t>44359</a:t>
                      </a:r>
                    </a:p>
                  </a:txBody>
                  <a:tcPr/>
                </a:tc>
                <a:tc>
                  <a:txBody>
                    <a:bodyPr/>
                    <a:lstStyle/>
                    <a:p>
                      <a:r>
                        <a:rPr lang="en-IN" dirty="0"/>
                        <a:t>Africa</a:t>
                      </a:r>
                    </a:p>
                  </a:txBody>
                  <a:tcPr/>
                </a:tc>
                <a:extLst>
                  <a:ext uri="{0D108BD9-81ED-4DB2-BD59-A6C34878D82A}">
                    <a16:rowId xmlns:a16="http://schemas.microsoft.com/office/drawing/2014/main" val="2297508875"/>
                  </a:ext>
                </a:extLst>
              </a:tr>
              <a:tr h="370840">
                <a:tc>
                  <a:txBody>
                    <a:bodyPr/>
                    <a:lstStyle/>
                    <a:p>
                      <a:r>
                        <a:rPr lang="en-IN" dirty="0"/>
                        <a:t>197</a:t>
                      </a:r>
                    </a:p>
                  </a:txBody>
                  <a:tcPr/>
                </a:tc>
                <a:tc>
                  <a:txBody>
                    <a:bodyPr/>
                    <a:lstStyle/>
                    <a:p>
                      <a:r>
                        <a:rPr lang="en-IN" dirty="0"/>
                        <a:t>56679</a:t>
                      </a:r>
                    </a:p>
                  </a:txBody>
                  <a:tcPr/>
                </a:tc>
                <a:tc>
                  <a:txBody>
                    <a:bodyPr/>
                    <a:lstStyle/>
                    <a:p>
                      <a:r>
                        <a:rPr lang="en-IN" dirty="0"/>
                        <a:t>America</a:t>
                      </a:r>
                    </a:p>
                  </a:txBody>
                  <a:tcPr/>
                </a:tc>
                <a:extLst>
                  <a:ext uri="{0D108BD9-81ED-4DB2-BD59-A6C34878D82A}">
                    <a16:rowId xmlns:a16="http://schemas.microsoft.com/office/drawing/2014/main" val="4241152275"/>
                  </a:ext>
                </a:extLst>
              </a:tr>
              <a:tr h="370840">
                <a:tc>
                  <a:txBody>
                    <a:bodyPr/>
                    <a:lstStyle/>
                    <a:p>
                      <a:r>
                        <a:rPr lang="en-IN" dirty="0"/>
                        <a:t>489</a:t>
                      </a:r>
                    </a:p>
                  </a:txBody>
                  <a:tcPr/>
                </a:tc>
                <a:tc>
                  <a:txBody>
                    <a:bodyPr/>
                    <a:lstStyle/>
                    <a:p>
                      <a:r>
                        <a:rPr lang="en-IN" dirty="0"/>
                        <a:t>47194</a:t>
                      </a:r>
                    </a:p>
                  </a:txBody>
                  <a:tcPr/>
                </a:tc>
                <a:tc>
                  <a:txBody>
                    <a:bodyPr/>
                    <a:lstStyle/>
                    <a:p>
                      <a:r>
                        <a:rPr lang="en-IN" dirty="0"/>
                        <a:t>Asia</a:t>
                      </a:r>
                    </a:p>
                  </a:txBody>
                  <a:tcPr/>
                </a:tc>
                <a:extLst>
                  <a:ext uri="{0D108BD9-81ED-4DB2-BD59-A6C34878D82A}">
                    <a16:rowId xmlns:a16="http://schemas.microsoft.com/office/drawing/2014/main" val="2641961207"/>
                  </a:ext>
                </a:extLst>
              </a:tr>
              <a:tr h="370840">
                <a:tc>
                  <a:txBody>
                    <a:bodyPr/>
                    <a:lstStyle/>
                    <a:p>
                      <a:r>
                        <a:rPr lang="en-IN" dirty="0"/>
                        <a:t>416</a:t>
                      </a:r>
                    </a:p>
                  </a:txBody>
                  <a:tcPr/>
                </a:tc>
                <a:tc>
                  <a:txBody>
                    <a:bodyPr/>
                    <a:lstStyle/>
                    <a:p>
                      <a:r>
                        <a:rPr lang="en-IN" dirty="0"/>
                        <a:t>51002</a:t>
                      </a:r>
                    </a:p>
                  </a:txBody>
                  <a:tcPr/>
                </a:tc>
                <a:tc>
                  <a:txBody>
                    <a:bodyPr/>
                    <a:lstStyle/>
                    <a:p>
                      <a:r>
                        <a:rPr lang="en-IN" dirty="0"/>
                        <a:t>Australia</a:t>
                      </a:r>
                    </a:p>
                  </a:txBody>
                  <a:tcPr/>
                </a:tc>
                <a:extLst>
                  <a:ext uri="{0D108BD9-81ED-4DB2-BD59-A6C34878D82A}">
                    <a16:rowId xmlns:a16="http://schemas.microsoft.com/office/drawing/2014/main" val="175907432"/>
                  </a:ext>
                </a:extLst>
              </a:tr>
              <a:tr h="370840">
                <a:tc>
                  <a:txBody>
                    <a:bodyPr/>
                    <a:lstStyle/>
                    <a:p>
                      <a:r>
                        <a:rPr lang="en-IN" dirty="0"/>
                        <a:t>376</a:t>
                      </a:r>
                    </a:p>
                  </a:txBody>
                  <a:tcPr/>
                </a:tc>
                <a:tc>
                  <a:txBody>
                    <a:bodyPr/>
                    <a:lstStyle/>
                    <a:p>
                      <a:r>
                        <a:rPr lang="en-IN" dirty="0"/>
                        <a:t>51009</a:t>
                      </a:r>
                    </a:p>
                  </a:txBody>
                  <a:tcPr/>
                </a:tc>
                <a:tc>
                  <a:txBody>
                    <a:bodyPr/>
                    <a:lstStyle/>
                    <a:p>
                      <a:r>
                        <a:rPr lang="en-IN" dirty="0"/>
                        <a:t>Europe</a:t>
                      </a:r>
                    </a:p>
                  </a:txBody>
                  <a:tcPr/>
                </a:tc>
                <a:extLst>
                  <a:ext uri="{0D108BD9-81ED-4DB2-BD59-A6C34878D82A}">
                    <a16:rowId xmlns:a16="http://schemas.microsoft.com/office/drawing/2014/main" val="1366787398"/>
                  </a:ext>
                </a:extLst>
              </a:tr>
            </a:tbl>
          </a:graphicData>
        </a:graphic>
      </p:graphicFrame>
    </p:spTree>
    <p:extLst>
      <p:ext uri="{BB962C8B-B14F-4D97-AF65-F5344CB8AC3E}">
        <p14:creationId xmlns:p14="http://schemas.microsoft.com/office/powerpoint/2010/main" val="212494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132174-BD4B-F5AF-5111-5D6349261E33}"/>
              </a:ext>
            </a:extLst>
          </p:cNvPr>
          <p:cNvSpPr/>
          <p:nvPr/>
        </p:nvSpPr>
        <p:spPr>
          <a:xfrm>
            <a:off x="330740" y="168145"/>
            <a:ext cx="9980579" cy="96303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ct val="90000"/>
              </a:lnSpc>
            </a:pPr>
            <a:r>
              <a:rPr lang="en-US" sz="1800">
                <a:latin typeface="Consolas" panose="020B0609020204030204" pitchFamily="49" charset="0"/>
              </a:rPr>
              <a:t>For each month how many data bank customers make more than one deposit and at least either 1 purchase or 1 withdrawal in a single month.</a:t>
            </a:r>
            <a:endParaRPr lang="en-US" sz="1800" dirty="0">
              <a:latin typeface="Consolas" panose="020B0609020204030204" pitchFamily="49" charset="0"/>
            </a:endParaRPr>
          </a:p>
        </p:txBody>
      </p:sp>
      <p:sp>
        <p:nvSpPr>
          <p:cNvPr id="8" name="Rectangle 7">
            <a:extLst>
              <a:ext uri="{FF2B5EF4-FFF2-40B4-BE49-F238E27FC236}">
                <a16:creationId xmlns:a16="http://schemas.microsoft.com/office/drawing/2014/main" id="{82DFB7BC-37C6-565D-ECC6-0C6EFE2F891F}"/>
              </a:ext>
            </a:extLst>
          </p:cNvPr>
          <p:cNvSpPr/>
          <p:nvPr/>
        </p:nvSpPr>
        <p:spPr>
          <a:xfrm>
            <a:off x="1498059" y="1322961"/>
            <a:ext cx="1391056" cy="4669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Query :</a:t>
            </a:r>
            <a:endParaRPr lang="en-IN" dirty="0"/>
          </a:p>
        </p:txBody>
      </p:sp>
      <p:sp>
        <p:nvSpPr>
          <p:cNvPr id="9" name="Rectangle 8">
            <a:extLst>
              <a:ext uri="{FF2B5EF4-FFF2-40B4-BE49-F238E27FC236}">
                <a16:creationId xmlns:a16="http://schemas.microsoft.com/office/drawing/2014/main" id="{012FF2AB-0BB7-14DC-0BA9-C3CA7F9EB90A}"/>
              </a:ext>
            </a:extLst>
          </p:cNvPr>
          <p:cNvSpPr/>
          <p:nvPr/>
        </p:nvSpPr>
        <p:spPr>
          <a:xfrm>
            <a:off x="7728626" y="1322961"/>
            <a:ext cx="1391056" cy="4669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Answer :</a:t>
            </a:r>
            <a:endParaRPr lang="en-IN" dirty="0"/>
          </a:p>
        </p:txBody>
      </p:sp>
      <p:sp>
        <p:nvSpPr>
          <p:cNvPr id="10" name="TextBox 9">
            <a:extLst>
              <a:ext uri="{FF2B5EF4-FFF2-40B4-BE49-F238E27FC236}">
                <a16:creationId xmlns:a16="http://schemas.microsoft.com/office/drawing/2014/main" id="{85AAA7FB-ACE2-27A9-785C-922831095B01}"/>
              </a:ext>
            </a:extLst>
          </p:cNvPr>
          <p:cNvSpPr txBox="1"/>
          <p:nvPr/>
        </p:nvSpPr>
        <p:spPr>
          <a:xfrm>
            <a:off x="0" y="1858554"/>
            <a:ext cx="7400316" cy="4770537"/>
          </a:xfrm>
          <a:prstGeom prst="rect">
            <a:avLst/>
          </a:prstGeom>
          <a:effectLst>
            <a:innerShdw blurRad="63500" dist="508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600">
                <a:solidFill>
                  <a:srgbClr val="0000FF"/>
                </a:solidFill>
                <a:latin typeface="Consolas" panose="020B0609020204030204" pitchFamily="49" charset="0"/>
              </a:rPr>
              <a:t>WITH</a:t>
            </a:r>
            <a:r>
              <a:rPr lang="en-US" sz="1600">
                <a:solidFill>
                  <a:srgbClr val="000000"/>
                </a:solidFill>
                <a:latin typeface="Consolas" panose="020B0609020204030204" pitchFamily="49" charset="0"/>
              </a:rPr>
              <a:t> transaction_count_per_month_cte </a:t>
            </a:r>
            <a:r>
              <a:rPr lang="en-US" sz="1600">
                <a:solidFill>
                  <a:srgbClr val="0000FF"/>
                </a:solidFill>
                <a:latin typeface="Consolas" panose="020B0609020204030204" pitchFamily="49" charset="0"/>
              </a:rPr>
              <a:t>AS </a:t>
            </a:r>
            <a:r>
              <a:rPr lang="en-US" sz="1600">
                <a:solidFill>
                  <a:srgbClr val="808080"/>
                </a:solidFill>
                <a:latin typeface="Consolas" panose="020B0609020204030204" pitchFamily="49" charset="0"/>
              </a:rPr>
              <a:t>(</a:t>
            </a:r>
            <a:endParaRPr lang="en-US" sz="1600">
              <a:solidFill>
                <a:srgbClr val="000000"/>
              </a:solidFill>
              <a:latin typeface="Consolas" panose="020B0609020204030204" pitchFamily="49" charset="0"/>
            </a:endParaRPr>
          </a:p>
          <a:p>
            <a:r>
              <a:rPr lang="en-IN" sz="1600">
                <a:solidFill>
                  <a:srgbClr val="000000"/>
                </a:solidFill>
                <a:latin typeface="Consolas" panose="020B0609020204030204" pitchFamily="49" charset="0"/>
              </a:rPr>
              <a:t>    </a:t>
            </a:r>
            <a:r>
              <a:rPr lang="en-IN" sz="1600">
                <a:solidFill>
                  <a:srgbClr val="0000FF"/>
                </a:solidFill>
                <a:latin typeface="Consolas" panose="020B0609020204030204" pitchFamily="49" charset="0"/>
              </a:rPr>
              <a:t>SELECT</a:t>
            </a:r>
            <a:r>
              <a:rPr lang="en-IN" sz="1600">
                <a:solidFill>
                  <a:srgbClr val="000000"/>
                </a:solidFill>
                <a:latin typeface="Consolas" panose="020B0609020204030204" pitchFamily="49" charset="0"/>
              </a:rPr>
              <a:t> </a:t>
            </a:r>
          </a:p>
          <a:p>
            <a:r>
              <a:rPr lang="en-IN" sz="1600">
                <a:solidFill>
                  <a:srgbClr val="000000"/>
                </a:solidFill>
                <a:latin typeface="Consolas" panose="020B0609020204030204" pitchFamily="49" charset="0"/>
              </a:rPr>
              <a:t>        customer_id</a:t>
            </a:r>
            <a:r>
              <a:rPr lang="en-IN" sz="1600">
                <a:solidFill>
                  <a:srgbClr val="808080"/>
                </a:solidFill>
                <a:latin typeface="Consolas" panose="020B0609020204030204" pitchFamily="49" charset="0"/>
              </a:rPr>
              <a:t>,</a:t>
            </a:r>
            <a:endParaRPr lang="en-IN"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FF"/>
                </a:solidFill>
                <a:latin typeface="Consolas" panose="020B0609020204030204" pitchFamily="49" charset="0"/>
              </a:rPr>
              <a:t>MONTH</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txn_date</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AS</a:t>
            </a:r>
            <a:r>
              <a:rPr lang="en-US" sz="1600">
                <a:solidFill>
                  <a:srgbClr val="000000"/>
                </a:solidFill>
                <a:latin typeface="Consolas" panose="020B0609020204030204" pitchFamily="49" charset="0"/>
              </a:rPr>
              <a:t> txn_month</a:t>
            </a:r>
            <a:r>
              <a:rPr lang="en-US" sz="1600">
                <a:solidFill>
                  <a:srgbClr val="808080"/>
                </a:solidFill>
                <a:latin typeface="Consolas" panose="020B0609020204030204" pitchFamily="49" charset="0"/>
              </a:rPr>
              <a: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FF"/>
                </a:solidFill>
                <a:latin typeface="Consolas" panose="020B0609020204030204" pitchFamily="49" charset="0"/>
              </a:rPr>
              <a:t>SUM</a:t>
            </a:r>
            <a:r>
              <a:rPr lang="en-US" sz="1600">
                <a:solidFill>
                  <a:srgbClr val="808080"/>
                </a:solidFill>
                <a:latin typeface="Consolas" panose="020B0609020204030204" pitchFamily="49" charset="0"/>
              </a:rPr>
              <a:t>(</a:t>
            </a:r>
            <a:r>
              <a:rPr lang="en-US" sz="1600">
                <a:solidFill>
                  <a:srgbClr val="0000FF"/>
                </a:solidFill>
                <a:latin typeface="Consolas" panose="020B0609020204030204" pitchFamily="49" charset="0"/>
              </a:rPr>
              <a:t>CASE</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WHEN</a:t>
            </a:r>
            <a:r>
              <a:rPr lang="en-US" sz="1600">
                <a:solidFill>
                  <a:srgbClr val="000000"/>
                </a:solidFill>
                <a:latin typeface="Consolas" panose="020B0609020204030204" pitchFamily="49" charset="0"/>
              </a:rPr>
              <a:t> txn_type </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'deposit'</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THEN</a:t>
            </a:r>
            <a:r>
              <a:rPr lang="en-US" sz="1600">
                <a:solidFill>
                  <a:srgbClr val="000000"/>
                </a:solidFill>
                <a:latin typeface="Consolas" panose="020B0609020204030204" pitchFamily="49" charset="0"/>
              </a:rPr>
              <a:t> 1 </a:t>
            </a:r>
            <a:r>
              <a:rPr lang="en-US" sz="1600">
                <a:solidFill>
                  <a:srgbClr val="0000FF"/>
                </a:solidFill>
                <a:latin typeface="Consolas" panose="020B0609020204030204" pitchFamily="49" charset="0"/>
              </a:rPr>
              <a:t>ELSE</a:t>
            </a:r>
            <a:r>
              <a:rPr lang="en-US" sz="1600">
                <a:solidFill>
                  <a:srgbClr val="000000"/>
                </a:solidFill>
                <a:latin typeface="Consolas" panose="020B0609020204030204" pitchFamily="49" charset="0"/>
              </a:rPr>
              <a:t> 0 </a:t>
            </a:r>
            <a:r>
              <a:rPr lang="en-US" sz="1600">
                <a:solidFill>
                  <a:srgbClr val="0000FF"/>
                </a:solidFill>
                <a:latin typeface="Consolas" panose="020B0609020204030204" pitchFamily="49" charset="0"/>
              </a:rPr>
              <a:t>END</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a:t>
            </a:r>
          </a:p>
          <a:p>
            <a:r>
              <a:rPr lang="en-IN" sz="1600">
                <a:solidFill>
                  <a:srgbClr val="000000"/>
                </a:solidFill>
                <a:latin typeface="Consolas" panose="020B0609020204030204" pitchFamily="49" charset="0"/>
              </a:rPr>
              <a:t>                                    </a:t>
            </a:r>
            <a:r>
              <a:rPr lang="en-IN" sz="1600">
                <a:solidFill>
                  <a:srgbClr val="0000FF"/>
                </a:solidFill>
                <a:latin typeface="Consolas" panose="020B0609020204030204" pitchFamily="49" charset="0"/>
              </a:rPr>
              <a:t>AS</a:t>
            </a:r>
            <a:r>
              <a:rPr lang="en-IN" sz="1600">
                <a:solidFill>
                  <a:srgbClr val="000000"/>
                </a:solidFill>
                <a:latin typeface="Consolas" panose="020B0609020204030204" pitchFamily="49" charset="0"/>
              </a:rPr>
              <a:t> deposit_count</a:t>
            </a:r>
            <a:r>
              <a:rPr lang="en-IN" sz="1600">
                <a:solidFill>
                  <a:srgbClr val="808080"/>
                </a:solidFill>
                <a:latin typeface="Consolas" panose="020B0609020204030204" pitchFamily="49" charset="0"/>
              </a:rPr>
              <a:t>,</a:t>
            </a:r>
            <a:endParaRPr lang="en-IN"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FF"/>
                </a:solidFill>
                <a:latin typeface="Consolas" panose="020B0609020204030204" pitchFamily="49" charset="0"/>
              </a:rPr>
              <a:t>SUM</a:t>
            </a:r>
            <a:r>
              <a:rPr lang="en-US" sz="1600">
                <a:solidFill>
                  <a:srgbClr val="808080"/>
                </a:solidFill>
                <a:latin typeface="Consolas" panose="020B0609020204030204" pitchFamily="49" charset="0"/>
              </a:rPr>
              <a:t>(</a:t>
            </a:r>
            <a:r>
              <a:rPr lang="en-US" sz="1600">
                <a:solidFill>
                  <a:srgbClr val="0000FF"/>
                </a:solidFill>
                <a:latin typeface="Consolas" panose="020B0609020204030204" pitchFamily="49" charset="0"/>
              </a:rPr>
              <a:t>CASE</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WHEN</a:t>
            </a:r>
            <a:r>
              <a:rPr lang="en-US" sz="1600">
                <a:solidFill>
                  <a:srgbClr val="000000"/>
                </a:solidFill>
                <a:latin typeface="Consolas" panose="020B0609020204030204" pitchFamily="49" charset="0"/>
              </a:rPr>
              <a:t> txn_type </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'withdrawal'</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THEN</a:t>
            </a:r>
            <a:r>
              <a:rPr lang="en-US" sz="1600">
                <a:solidFill>
                  <a:srgbClr val="000000"/>
                </a:solidFill>
                <a:latin typeface="Consolas" panose="020B0609020204030204" pitchFamily="49" charset="0"/>
              </a:rPr>
              <a:t> 1 </a:t>
            </a:r>
            <a:r>
              <a:rPr lang="en-US" sz="1600">
                <a:solidFill>
                  <a:srgbClr val="0000FF"/>
                </a:solidFill>
                <a:latin typeface="Consolas" panose="020B0609020204030204" pitchFamily="49" charset="0"/>
              </a:rPr>
              <a:t>ELSE</a:t>
            </a:r>
            <a:r>
              <a:rPr lang="en-US" sz="1600">
                <a:solidFill>
                  <a:srgbClr val="000000"/>
                </a:solidFill>
                <a:latin typeface="Consolas" panose="020B0609020204030204" pitchFamily="49" charset="0"/>
              </a:rPr>
              <a:t> 0 </a:t>
            </a:r>
            <a:r>
              <a:rPr lang="en-US" sz="1600">
                <a:solidFill>
                  <a:srgbClr val="0000FF"/>
                </a:solidFill>
                <a:latin typeface="Consolas" panose="020B0609020204030204" pitchFamily="49" charset="0"/>
              </a:rPr>
              <a:t>END</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a:t>
            </a:r>
          </a:p>
          <a:p>
            <a:r>
              <a:rPr lang="en-IN" sz="1600">
                <a:solidFill>
                  <a:srgbClr val="000000"/>
                </a:solidFill>
                <a:latin typeface="Consolas" panose="020B0609020204030204" pitchFamily="49" charset="0"/>
              </a:rPr>
              <a:t>                                    </a:t>
            </a:r>
            <a:r>
              <a:rPr lang="en-IN" sz="1600">
                <a:solidFill>
                  <a:srgbClr val="0000FF"/>
                </a:solidFill>
                <a:latin typeface="Consolas" panose="020B0609020204030204" pitchFamily="49" charset="0"/>
              </a:rPr>
              <a:t>AS</a:t>
            </a:r>
            <a:r>
              <a:rPr lang="en-IN" sz="1600">
                <a:solidFill>
                  <a:srgbClr val="000000"/>
                </a:solidFill>
                <a:latin typeface="Consolas" panose="020B0609020204030204" pitchFamily="49" charset="0"/>
              </a:rPr>
              <a:t> withdrawal_count</a:t>
            </a:r>
            <a:r>
              <a:rPr lang="en-IN" sz="1600">
                <a:solidFill>
                  <a:srgbClr val="808080"/>
                </a:solidFill>
                <a:latin typeface="Consolas" panose="020B0609020204030204" pitchFamily="49" charset="0"/>
              </a:rPr>
              <a:t>,</a:t>
            </a:r>
            <a:endParaRPr lang="en-IN"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FF"/>
                </a:solidFill>
                <a:latin typeface="Consolas" panose="020B0609020204030204" pitchFamily="49" charset="0"/>
              </a:rPr>
              <a:t>SUM</a:t>
            </a:r>
            <a:r>
              <a:rPr lang="en-US" sz="1600">
                <a:solidFill>
                  <a:srgbClr val="808080"/>
                </a:solidFill>
                <a:latin typeface="Consolas" panose="020B0609020204030204" pitchFamily="49" charset="0"/>
              </a:rPr>
              <a:t>(</a:t>
            </a:r>
            <a:r>
              <a:rPr lang="en-US" sz="1600">
                <a:solidFill>
                  <a:srgbClr val="0000FF"/>
                </a:solidFill>
                <a:latin typeface="Consolas" panose="020B0609020204030204" pitchFamily="49" charset="0"/>
              </a:rPr>
              <a:t>CASE</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WHEN</a:t>
            </a:r>
            <a:r>
              <a:rPr lang="en-US" sz="1600">
                <a:solidFill>
                  <a:srgbClr val="000000"/>
                </a:solidFill>
                <a:latin typeface="Consolas" panose="020B0609020204030204" pitchFamily="49" charset="0"/>
              </a:rPr>
              <a:t> txn_type </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'purchase'</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THEN</a:t>
            </a:r>
            <a:r>
              <a:rPr lang="en-US" sz="1600">
                <a:solidFill>
                  <a:srgbClr val="000000"/>
                </a:solidFill>
                <a:latin typeface="Consolas" panose="020B0609020204030204" pitchFamily="49" charset="0"/>
              </a:rPr>
              <a:t> 1 </a:t>
            </a:r>
            <a:r>
              <a:rPr lang="en-US" sz="1600">
                <a:solidFill>
                  <a:srgbClr val="0000FF"/>
                </a:solidFill>
                <a:latin typeface="Consolas" panose="020B0609020204030204" pitchFamily="49" charset="0"/>
              </a:rPr>
              <a:t>ELSE</a:t>
            </a:r>
            <a:r>
              <a:rPr lang="en-US" sz="1600">
                <a:solidFill>
                  <a:srgbClr val="000000"/>
                </a:solidFill>
                <a:latin typeface="Consolas" panose="020B0609020204030204" pitchFamily="49" charset="0"/>
              </a:rPr>
              <a:t> 0 </a:t>
            </a:r>
            <a:r>
              <a:rPr lang="en-US" sz="1600">
                <a:solidFill>
                  <a:srgbClr val="0000FF"/>
                </a:solidFill>
                <a:latin typeface="Consolas" panose="020B0609020204030204" pitchFamily="49" charset="0"/>
              </a:rPr>
              <a:t>END</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a:t>
            </a:r>
          </a:p>
          <a:p>
            <a:r>
              <a:rPr lang="en-IN" sz="1600">
                <a:solidFill>
                  <a:srgbClr val="000000"/>
                </a:solidFill>
                <a:latin typeface="Consolas" panose="020B0609020204030204" pitchFamily="49" charset="0"/>
              </a:rPr>
              <a:t>                                    </a:t>
            </a:r>
            <a:r>
              <a:rPr lang="en-IN" sz="1600">
                <a:solidFill>
                  <a:srgbClr val="0000FF"/>
                </a:solidFill>
                <a:latin typeface="Consolas" panose="020B0609020204030204" pitchFamily="49" charset="0"/>
              </a:rPr>
              <a:t>AS</a:t>
            </a:r>
            <a:r>
              <a:rPr lang="en-IN" sz="1600">
                <a:solidFill>
                  <a:srgbClr val="000000"/>
                </a:solidFill>
                <a:latin typeface="Consolas" panose="020B0609020204030204" pitchFamily="49" charset="0"/>
              </a:rPr>
              <a:t> purchase_count</a:t>
            </a:r>
          </a:p>
          <a:p>
            <a:r>
              <a:rPr lang="en-IN" sz="1600">
                <a:solidFill>
                  <a:srgbClr val="000000"/>
                </a:solidFill>
                <a:latin typeface="Consolas" panose="020B0609020204030204" pitchFamily="49" charset="0"/>
              </a:rPr>
              <a:t>    </a:t>
            </a:r>
            <a:r>
              <a:rPr lang="en-IN" sz="1600">
                <a:solidFill>
                  <a:srgbClr val="0000FF"/>
                </a:solidFill>
                <a:latin typeface="Consolas" panose="020B0609020204030204" pitchFamily="49" charset="0"/>
              </a:rPr>
              <a:t>FROM</a:t>
            </a:r>
            <a:r>
              <a:rPr lang="en-IN" sz="1600">
                <a:solidFill>
                  <a:srgbClr val="000000"/>
                </a:solidFill>
                <a:latin typeface="Consolas" panose="020B0609020204030204" pitchFamily="49" charset="0"/>
              </a:rPr>
              <a:t> customer_transactions</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GROUP</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BY</a:t>
            </a:r>
            <a:r>
              <a:rPr lang="en-US" sz="1600">
                <a:solidFill>
                  <a:srgbClr val="000000"/>
                </a:solidFill>
                <a:latin typeface="Consolas" panose="020B0609020204030204" pitchFamily="49" charset="0"/>
              </a:rPr>
              <a:t> customer_id</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rgbClr val="FF00FF"/>
                </a:solidFill>
                <a:latin typeface="Consolas" panose="020B0609020204030204" pitchFamily="49" charset="0"/>
              </a:rPr>
              <a:t>MONTH</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txn_date</a:t>
            </a:r>
            <a:r>
              <a:rPr lang="en-US" sz="1600">
                <a:solidFill>
                  <a:srgbClr val="808080"/>
                </a:solidFill>
                <a:latin typeface="Consolas" panose="020B0609020204030204" pitchFamily="49" charset="0"/>
              </a:rPr>
              <a:t>))</a:t>
            </a:r>
            <a:endParaRPr lang="en-US" sz="1600">
              <a:solidFill>
                <a:srgbClr val="000000"/>
              </a:solidFill>
              <a:latin typeface="Consolas" panose="020B0609020204030204" pitchFamily="49" charset="0"/>
            </a:endParaRPr>
          </a:p>
          <a:p>
            <a:endParaRPr lang="en-IN" sz="1600">
              <a:solidFill>
                <a:srgbClr val="000000"/>
              </a:solidFill>
              <a:latin typeface="Consolas" panose="020B0609020204030204" pitchFamily="49" charset="0"/>
            </a:endParaRPr>
          </a:p>
          <a:p>
            <a:r>
              <a:rPr lang="en-IN" sz="1600">
                <a:solidFill>
                  <a:srgbClr val="0000FF"/>
                </a:solidFill>
                <a:latin typeface="Consolas" panose="020B0609020204030204" pitchFamily="49" charset="0"/>
              </a:rPr>
              <a:t>SELECT</a:t>
            </a:r>
            <a:r>
              <a:rPr lang="en-IN" sz="1600">
                <a:solidFill>
                  <a:srgbClr val="000000"/>
                </a:solidFill>
                <a:latin typeface="Consolas" panose="020B0609020204030204" pitchFamily="49" charset="0"/>
              </a:rPr>
              <a:t>  txn_month</a:t>
            </a:r>
            <a:r>
              <a:rPr lang="en-IN" sz="1600">
                <a:solidFill>
                  <a:srgbClr val="808080"/>
                </a:solidFill>
                <a:latin typeface="Consolas" panose="020B0609020204030204" pitchFamily="49" charset="0"/>
              </a:rPr>
              <a:t>,</a:t>
            </a:r>
            <a:r>
              <a:rPr lang="en-IN"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FF"/>
                </a:solidFill>
                <a:latin typeface="Consolas" panose="020B0609020204030204" pitchFamily="49" charset="0"/>
              </a:rPr>
              <a:t>COUNT</a:t>
            </a:r>
            <a:r>
              <a:rPr lang="en-US" sz="1600">
                <a:solidFill>
                  <a:srgbClr val="808080"/>
                </a:solidFill>
                <a:latin typeface="Consolas" panose="020B0609020204030204" pitchFamily="49" charset="0"/>
              </a:rPr>
              <a:t>(</a:t>
            </a:r>
            <a:r>
              <a:rPr lang="en-US" sz="1600">
                <a:solidFill>
                  <a:srgbClr val="0000FF"/>
                </a:solidFill>
                <a:latin typeface="Consolas" panose="020B0609020204030204" pitchFamily="49" charset="0"/>
              </a:rPr>
              <a:t>DISTINCT</a:t>
            </a:r>
            <a:r>
              <a:rPr lang="en-US" sz="1600">
                <a:solidFill>
                  <a:srgbClr val="000000"/>
                </a:solidFill>
                <a:latin typeface="Consolas" panose="020B0609020204030204" pitchFamily="49" charset="0"/>
              </a:rPr>
              <a:t> customer_id</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AS</a:t>
            </a:r>
            <a:r>
              <a:rPr lang="en-US" sz="1600">
                <a:solidFill>
                  <a:srgbClr val="000000"/>
                </a:solidFill>
                <a:latin typeface="Consolas" panose="020B0609020204030204" pitchFamily="49" charset="0"/>
              </a:rPr>
              <a:t> customer_count</a:t>
            </a:r>
          </a:p>
          <a:p>
            <a:r>
              <a:rPr lang="en-US" sz="1600">
                <a:solidFill>
                  <a:srgbClr val="0000FF"/>
                </a:solidFill>
                <a:latin typeface="Consolas" panose="020B0609020204030204" pitchFamily="49" charset="0"/>
              </a:rPr>
              <a:t>FROM</a:t>
            </a:r>
            <a:r>
              <a:rPr lang="en-US" sz="1600">
                <a:solidFill>
                  <a:srgbClr val="000000"/>
                </a:solidFill>
                <a:latin typeface="Consolas" panose="020B0609020204030204" pitchFamily="49" charset="0"/>
              </a:rPr>
              <a:t>    transaction_count_per_month_cte</a:t>
            </a:r>
          </a:p>
          <a:p>
            <a:r>
              <a:rPr lang="en-US" sz="1600">
                <a:solidFill>
                  <a:srgbClr val="0000FF"/>
                </a:solidFill>
                <a:latin typeface="Consolas" panose="020B0609020204030204" pitchFamily="49" charset="0"/>
              </a:rPr>
              <a:t>WHERE</a:t>
            </a:r>
            <a:r>
              <a:rPr lang="en-US" sz="1600">
                <a:solidFill>
                  <a:srgbClr val="000000"/>
                </a:solidFill>
                <a:latin typeface="Consolas" panose="020B0609020204030204" pitchFamily="49" charset="0"/>
              </a:rPr>
              <a:t>   deposit_count </a:t>
            </a:r>
            <a:r>
              <a:rPr lang="en-US" sz="1600">
                <a:solidFill>
                  <a:srgbClr val="808080"/>
                </a:solidFill>
                <a:latin typeface="Consolas" panose="020B0609020204030204" pitchFamily="49" charset="0"/>
              </a:rPr>
              <a:t>&gt;</a:t>
            </a:r>
            <a:r>
              <a:rPr lang="en-US" sz="1600">
                <a:solidFill>
                  <a:srgbClr val="000000"/>
                </a:solidFill>
                <a:latin typeface="Consolas" panose="020B0609020204030204" pitchFamily="49" charset="0"/>
              </a:rPr>
              <a:t> 1 </a:t>
            </a:r>
            <a:r>
              <a:rPr lang="en-US" sz="1600">
                <a:solidFill>
                  <a:srgbClr val="808080"/>
                </a:solidFill>
                <a:latin typeface="Consolas" panose="020B0609020204030204" pitchFamily="49" charset="0"/>
              </a:rPr>
              <a:t>AND</a:t>
            </a:r>
            <a:r>
              <a:rPr lang="en-US" sz="1600">
                <a:solidFill>
                  <a:srgbClr val="000000"/>
                </a:solidFill>
                <a:latin typeface="Consolas" panose="020B0609020204030204" pitchFamily="49" charset="0"/>
              </a:rPr>
              <a:t> </a:t>
            </a:r>
          </a:p>
          <a:p>
            <a:r>
              <a:rPr lang="en-US" sz="1600">
                <a:solidFill>
                  <a:srgbClr val="0000FF"/>
                </a:solidFill>
                <a:latin typeface="Consolas" panose="020B0609020204030204" pitchFamily="49" charset="0"/>
              </a:rPr>
              <a:t>        </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withdrawal_count </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1 </a:t>
            </a:r>
            <a:r>
              <a:rPr lang="en-US" sz="1600">
                <a:solidFill>
                  <a:srgbClr val="808080"/>
                </a:solidFill>
                <a:latin typeface="Consolas" panose="020B0609020204030204" pitchFamily="49" charset="0"/>
              </a:rPr>
              <a:t>OR</a:t>
            </a:r>
            <a:r>
              <a:rPr lang="en-US" sz="1600">
                <a:solidFill>
                  <a:srgbClr val="000000"/>
                </a:solidFill>
                <a:latin typeface="Consolas" panose="020B0609020204030204" pitchFamily="49" charset="0"/>
              </a:rPr>
              <a:t> purchase_count </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1</a:t>
            </a:r>
            <a:r>
              <a:rPr lang="en-US" sz="1600">
                <a:solidFill>
                  <a:srgbClr val="808080"/>
                </a:solidFill>
                <a:latin typeface="Consolas" panose="020B0609020204030204" pitchFamily="49" charset="0"/>
              </a:rPr>
              <a:t>)</a:t>
            </a:r>
            <a:endParaRPr lang="en-US" sz="1600">
              <a:solidFill>
                <a:srgbClr val="000000"/>
              </a:solidFill>
              <a:latin typeface="Consolas" panose="020B0609020204030204" pitchFamily="49" charset="0"/>
            </a:endParaRPr>
          </a:p>
          <a:p>
            <a:r>
              <a:rPr lang="en-IN" sz="1600">
                <a:solidFill>
                  <a:srgbClr val="0000FF"/>
                </a:solidFill>
                <a:latin typeface="Consolas" panose="020B0609020204030204" pitchFamily="49" charset="0"/>
              </a:rPr>
              <a:t>GROUP</a:t>
            </a:r>
            <a:r>
              <a:rPr lang="en-IN" sz="1600">
                <a:solidFill>
                  <a:srgbClr val="000000"/>
                </a:solidFill>
                <a:latin typeface="Consolas" panose="020B0609020204030204" pitchFamily="49" charset="0"/>
              </a:rPr>
              <a:t> </a:t>
            </a:r>
            <a:r>
              <a:rPr lang="en-IN" sz="1600">
                <a:solidFill>
                  <a:srgbClr val="0000FF"/>
                </a:solidFill>
                <a:latin typeface="Consolas" panose="020B0609020204030204" pitchFamily="49" charset="0"/>
              </a:rPr>
              <a:t>BY</a:t>
            </a:r>
            <a:r>
              <a:rPr lang="en-IN" sz="1600">
                <a:solidFill>
                  <a:srgbClr val="000000"/>
                </a:solidFill>
                <a:latin typeface="Consolas" panose="020B0609020204030204" pitchFamily="49" charset="0"/>
              </a:rPr>
              <a:t> txn_month</a:t>
            </a:r>
            <a:r>
              <a:rPr lang="en-IN" sz="1600">
                <a:solidFill>
                  <a:srgbClr val="808080"/>
                </a:solidFill>
                <a:latin typeface="Consolas" panose="020B0609020204030204" pitchFamily="49" charset="0"/>
              </a:rPr>
              <a:t>;</a:t>
            </a:r>
            <a:endParaRPr lang="en-IN" sz="1600" dirty="0"/>
          </a:p>
        </p:txBody>
      </p:sp>
      <p:graphicFrame>
        <p:nvGraphicFramePr>
          <p:cNvPr id="6" name="Table 5">
            <a:extLst>
              <a:ext uri="{FF2B5EF4-FFF2-40B4-BE49-F238E27FC236}">
                <a16:creationId xmlns:a16="http://schemas.microsoft.com/office/drawing/2014/main" id="{9F03E141-05F1-450A-964F-CD7D38FEEB3A}"/>
              </a:ext>
            </a:extLst>
          </p:cNvPr>
          <p:cNvGraphicFramePr>
            <a:graphicFrameLocks noGrp="1"/>
          </p:cNvGraphicFramePr>
          <p:nvPr>
            <p:extLst>
              <p:ext uri="{D42A27DB-BD31-4B8C-83A1-F6EECF244321}">
                <p14:modId xmlns:p14="http://schemas.microsoft.com/office/powerpoint/2010/main" val="2856250416"/>
              </p:ext>
            </p:extLst>
          </p:nvPr>
        </p:nvGraphicFramePr>
        <p:xfrm>
          <a:off x="7498944" y="3316722"/>
          <a:ext cx="4064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545869551"/>
                    </a:ext>
                  </a:extLst>
                </a:gridCol>
                <a:gridCol w="2032000">
                  <a:extLst>
                    <a:ext uri="{9D8B030D-6E8A-4147-A177-3AD203B41FA5}">
                      <a16:colId xmlns:a16="http://schemas.microsoft.com/office/drawing/2014/main" val="4192765319"/>
                    </a:ext>
                  </a:extLst>
                </a:gridCol>
              </a:tblGrid>
              <a:tr h="370840">
                <a:tc>
                  <a:txBody>
                    <a:bodyPr/>
                    <a:lstStyle/>
                    <a:p>
                      <a:r>
                        <a:rPr lang="en-IN" dirty="0"/>
                        <a:t>txn_month</a:t>
                      </a:r>
                    </a:p>
                  </a:txBody>
                  <a:tcPr/>
                </a:tc>
                <a:tc>
                  <a:txBody>
                    <a:bodyPr/>
                    <a:lstStyle/>
                    <a:p>
                      <a:r>
                        <a:rPr lang="en-IN" dirty="0"/>
                        <a:t>customer_count</a:t>
                      </a:r>
                    </a:p>
                  </a:txBody>
                  <a:tcPr/>
                </a:tc>
                <a:extLst>
                  <a:ext uri="{0D108BD9-81ED-4DB2-BD59-A6C34878D82A}">
                    <a16:rowId xmlns:a16="http://schemas.microsoft.com/office/drawing/2014/main" val="1902092264"/>
                  </a:ext>
                </a:extLst>
              </a:tr>
              <a:tr h="370840">
                <a:tc>
                  <a:txBody>
                    <a:bodyPr/>
                    <a:lstStyle/>
                    <a:p>
                      <a:r>
                        <a:rPr lang="en-US" dirty="0"/>
                        <a:t>1</a:t>
                      </a:r>
                      <a:endParaRPr lang="en-IN" dirty="0"/>
                    </a:p>
                  </a:txBody>
                  <a:tcPr/>
                </a:tc>
                <a:tc>
                  <a:txBody>
                    <a:bodyPr/>
                    <a:lstStyle/>
                    <a:p>
                      <a:r>
                        <a:rPr lang="en-US" dirty="0"/>
                        <a:t>115</a:t>
                      </a:r>
                      <a:endParaRPr lang="en-IN" dirty="0"/>
                    </a:p>
                  </a:txBody>
                  <a:tcPr/>
                </a:tc>
                <a:extLst>
                  <a:ext uri="{0D108BD9-81ED-4DB2-BD59-A6C34878D82A}">
                    <a16:rowId xmlns:a16="http://schemas.microsoft.com/office/drawing/2014/main" val="1186322290"/>
                  </a:ext>
                </a:extLst>
              </a:tr>
              <a:tr h="370840">
                <a:tc>
                  <a:txBody>
                    <a:bodyPr/>
                    <a:lstStyle/>
                    <a:p>
                      <a:r>
                        <a:rPr lang="en-US" dirty="0"/>
                        <a:t>2</a:t>
                      </a:r>
                      <a:endParaRPr lang="en-IN" dirty="0"/>
                    </a:p>
                  </a:txBody>
                  <a:tcPr/>
                </a:tc>
                <a:tc>
                  <a:txBody>
                    <a:bodyPr/>
                    <a:lstStyle/>
                    <a:p>
                      <a:r>
                        <a:rPr lang="en-US" dirty="0"/>
                        <a:t>108</a:t>
                      </a:r>
                      <a:endParaRPr lang="en-IN" dirty="0"/>
                    </a:p>
                  </a:txBody>
                  <a:tcPr/>
                </a:tc>
                <a:extLst>
                  <a:ext uri="{0D108BD9-81ED-4DB2-BD59-A6C34878D82A}">
                    <a16:rowId xmlns:a16="http://schemas.microsoft.com/office/drawing/2014/main" val="3498627340"/>
                  </a:ext>
                </a:extLst>
              </a:tr>
              <a:tr h="370840">
                <a:tc>
                  <a:txBody>
                    <a:bodyPr/>
                    <a:lstStyle/>
                    <a:p>
                      <a:r>
                        <a:rPr lang="en-US" dirty="0"/>
                        <a:t>3</a:t>
                      </a:r>
                      <a:endParaRPr lang="en-IN" dirty="0"/>
                    </a:p>
                  </a:txBody>
                  <a:tcPr/>
                </a:tc>
                <a:tc>
                  <a:txBody>
                    <a:bodyPr/>
                    <a:lstStyle/>
                    <a:p>
                      <a:r>
                        <a:rPr lang="en-US" dirty="0"/>
                        <a:t>113</a:t>
                      </a:r>
                      <a:endParaRPr lang="en-IN" dirty="0"/>
                    </a:p>
                  </a:txBody>
                  <a:tcPr/>
                </a:tc>
                <a:extLst>
                  <a:ext uri="{0D108BD9-81ED-4DB2-BD59-A6C34878D82A}">
                    <a16:rowId xmlns:a16="http://schemas.microsoft.com/office/drawing/2014/main" val="796592309"/>
                  </a:ext>
                </a:extLst>
              </a:tr>
              <a:tr h="370840">
                <a:tc>
                  <a:txBody>
                    <a:bodyPr/>
                    <a:lstStyle/>
                    <a:p>
                      <a:r>
                        <a:rPr lang="en-US" dirty="0"/>
                        <a:t>4</a:t>
                      </a:r>
                      <a:endParaRPr lang="en-IN" dirty="0"/>
                    </a:p>
                  </a:txBody>
                  <a:tcPr/>
                </a:tc>
                <a:tc>
                  <a:txBody>
                    <a:bodyPr/>
                    <a:lstStyle/>
                    <a:p>
                      <a:r>
                        <a:rPr lang="en-US" dirty="0"/>
                        <a:t>50</a:t>
                      </a:r>
                      <a:endParaRPr lang="en-IN" dirty="0"/>
                    </a:p>
                  </a:txBody>
                  <a:tcPr/>
                </a:tc>
                <a:extLst>
                  <a:ext uri="{0D108BD9-81ED-4DB2-BD59-A6C34878D82A}">
                    <a16:rowId xmlns:a16="http://schemas.microsoft.com/office/drawing/2014/main" val="1234913809"/>
                  </a:ext>
                </a:extLst>
              </a:tr>
            </a:tbl>
          </a:graphicData>
        </a:graphic>
      </p:graphicFrame>
    </p:spTree>
    <p:extLst>
      <p:ext uri="{BB962C8B-B14F-4D97-AF65-F5344CB8AC3E}">
        <p14:creationId xmlns:p14="http://schemas.microsoft.com/office/powerpoint/2010/main" val="23202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5179A6-C606-B048-8B59-F344EFFFA4C9}"/>
              </a:ext>
            </a:extLst>
          </p:cNvPr>
          <p:cNvSpPr txBox="1"/>
          <p:nvPr/>
        </p:nvSpPr>
        <p:spPr>
          <a:xfrm>
            <a:off x="6744929" y="1241266"/>
            <a:ext cx="4798142" cy="3153753"/>
          </a:xfrm>
          <a:prstGeom prst="rect">
            <a:avLst/>
          </a:prstGeom>
        </p:spPr>
        <p:txBody>
          <a:bodyPr vert="horz" lIns="91440" tIns="45720" rIns="91440" bIns="45720" rtlCol="0" anchor="b">
            <a:normAutofit/>
          </a:bodyPr>
          <a:lstStyle/>
          <a:p>
            <a:pPr>
              <a:spcBef>
                <a:spcPct val="0"/>
              </a:spcBef>
              <a:spcAft>
                <a:spcPts val="600"/>
              </a:spcAft>
            </a:pPr>
            <a:r>
              <a:rPr lang="en-US" sz="5400" b="0" i="0" kern="1200">
                <a:solidFill>
                  <a:srgbClr val="EBEBEB"/>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3D12AF6B-D691-2CB2-D827-88B4662E03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6091201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8AC1-E09C-D39B-7F41-9C85B8CF7F1E}"/>
              </a:ext>
            </a:extLst>
          </p:cNvPr>
          <p:cNvSpPr>
            <a:spLocks noGrp="1"/>
          </p:cNvSpPr>
          <p:nvPr>
            <p:ph type="title"/>
          </p:nvPr>
        </p:nvSpPr>
        <p:spPr/>
        <p:txBody>
          <a:bodyPr>
            <a:normAutofit/>
          </a:bodyPr>
          <a:lstStyle/>
          <a:p>
            <a:r>
              <a:rPr lang="en-US"/>
              <a:t>Introduction </a:t>
            </a:r>
            <a:endParaRPr lang="en-IN"/>
          </a:p>
        </p:txBody>
      </p:sp>
      <p:graphicFrame>
        <p:nvGraphicFramePr>
          <p:cNvPr id="5" name="Content Placeholder 2">
            <a:extLst>
              <a:ext uri="{FF2B5EF4-FFF2-40B4-BE49-F238E27FC236}">
                <a16:creationId xmlns:a16="http://schemas.microsoft.com/office/drawing/2014/main" id="{C868038F-0FFA-9421-D970-455F0B97BCA9}"/>
              </a:ext>
            </a:extLst>
          </p:cNvPr>
          <p:cNvGraphicFramePr>
            <a:graphicFrameLocks noGrp="1"/>
          </p:cNvGraphicFramePr>
          <p:nvPr>
            <p:ph idx="1"/>
            <p:extLst>
              <p:ext uri="{D42A27DB-BD31-4B8C-83A1-F6EECF244321}">
                <p14:modId xmlns:p14="http://schemas.microsoft.com/office/powerpoint/2010/main" val="1575239036"/>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84346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713ED-E449-38C5-785A-CEACB43AC1FB}"/>
              </a:ext>
            </a:extLst>
          </p:cNvPr>
          <p:cNvSpPr>
            <a:spLocks noGrp="1"/>
          </p:cNvSpPr>
          <p:nvPr>
            <p:ph type="title"/>
          </p:nvPr>
        </p:nvSpPr>
        <p:spPr/>
        <p:txBody>
          <a:bodyPr>
            <a:normAutofit/>
          </a:bodyPr>
          <a:lstStyle/>
          <a:p>
            <a:r>
              <a:rPr lang="en-US">
                <a:solidFill>
                  <a:srgbClr val="FFFFFF"/>
                </a:solidFill>
              </a:rPr>
              <a:t>Problem Statement </a:t>
            </a:r>
            <a:endParaRPr lang="en-IN">
              <a:solidFill>
                <a:srgbClr val="FFFFFF"/>
              </a:solidFill>
            </a:endParaRPr>
          </a:p>
        </p:txBody>
      </p:sp>
      <p:sp>
        <p:nvSpPr>
          <p:cNvPr id="3" name="Content Placeholder 2">
            <a:extLst>
              <a:ext uri="{FF2B5EF4-FFF2-40B4-BE49-F238E27FC236}">
                <a16:creationId xmlns:a16="http://schemas.microsoft.com/office/drawing/2014/main" id="{4DF52AF1-FA4F-84DC-FD84-E0BEA86BDD41}"/>
              </a:ext>
            </a:extLst>
          </p:cNvPr>
          <p:cNvSpPr>
            <a:spLocks noGrp="1"/>
          </p:cNvSpPr>
          <p:nvPr>
            <p:ph idx="1"/>
          </p:nvPr>
        </p:nvSpPr>
        <p:spPr>
          <a:xfrm>
            <a:off x="653067" y="2734024"/>
            <a:ext cx="11088218" cy="3150308"/>
          </a:xfrm>
        </p:spPr>
        <p:txBody>
          <a:bodyPr>
            <a:normAutofit fontScale="85000" lnSpcReduction="20000"/>
          </a:bodyPr>
          <a:lstStyle/>
          <a:p>
            <a:pPr>
              <a:lnSpc>
                <a:spcPct val="120000"/>
              </a:lnSpc>
            </a:pPr>
            <a:r>
              <a:rPr lang="en-US" sz="2400" dirty="0">
                <a:solidFill>
                  <a:schemeClr val="tx1"/>
                </a:solidFill>
              </a:rPr>
              <a:t>The Neo-Bank team faces challenges with their business model, which links cloud data storage allotments to customer account balances. This approach presents intriguing drawbacks that hinder accurate metrics calculation, business growth, and effective future planning. </a:t>
            </a:r>
          </a:p>
          <a:p>
            <a:pPr>
              <a:lnSpc>
                <a:spcPct val="120000"/>
              </a:lnSpc>
            </a:pPr>
            <a:r>
              <a:rPr lang="en-US" sz="2400" dirty="0">
                <a:solidFill>
                  <a:schemeClr val="tx1"/>
                </a:solidFill>
              </a:rPr>
              <a:t>The goal is to refine these areas through smart data analysis to better estimate and plan for the company's future</a:t>
            </a:r>
            <a:r>
              <a:rPr lang="en-US" sz="2000" dirty="0">
                <a:solidFill>
                  <a:schemeClr val="tx1"/>
                </a:solidFill>
              </a:rPr>
              <a:t>.</a:t>
            </a:r>
            <a:r>
              <a:rPr lang="en-US" sz="2000" dirty="0">
                <a:solidFill>
                  <a:srgbClr val="FFFFFF"/>
                </a:solidFill>
              </a:rPr>
              <a:t> team faces challenges with their business model, which links cloud data storage allotments to customer account balances. This approach presents intriguing drawbacks that hinder accurate metrics calculation, business growth, and effective future planning. The goal is to refine these areas through smart data analysis to better estimate and plan for the company's future.</a:t>
            </a:r>
            <a:endParaRPr lang="en-IN" sz="2000" dirty="0">
              <a:solidFill>
                <a:srgbClr val="FFFFFF"/>
              </a:solidFill>
            </a:endParaRPr>
          </a:p>
        </p:txBody>
      </p:sp>
    </p:spTree>
    <p:extLst>
      <p:ext uri="{BB962C8B-B14F-4D97-AF65-F5344CB8AC3E}">
        <p14:creationId xmlns:p14="http://schemas.microsoft.com/office/powerpoint/2010/main" val="341714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AA49-A4F6-6EDC-A830-C491865DB391}"/>
              </a:ext>
            </a:extLst>
          </p:cNvPr>
          <p:cNvSpPr>
            <a:spLocks noGrp="1"/>
          </p:cNvSpPr>
          <p:nvPr>
            <p:ph type="title"/>
          </p:nvPr>
        </p:nvSpPr>
        <p:spPr/>
        <p:txBody>
          <a:bodyPr/>
          <a:lstStyle/>
          <a:p>
            <a:r>
              <a:rPr lang="en-US" dirty="0"/>
              <a:t>Schema Used</a:t>
            </a:r>
            <a:endParaRPr lang="en-IN" dirty="0"/>
          </a:p>
        </p:txBody>
      </p:sp>
      <p:pic>
        <p:nvPicPr>
          <p:cNvPr id="5" name="Content Placeholder 4">
            <a:extLst>
              <a:ext uri="{FF2B5EF4-FFF2-40B4-BE49-F238E27FC236}">
                <a16:creationId xmlns:a16="http://schemas.microsoft.com/office/drawing/2014/main" id="{6432C25D-EB88-639B-87B2-378F50E0FB4A}"/>
              </a:ext>
            </a:extLst>
          </p:cNvPr>
          <p:cNvPicPr>
            <a:picLocks noGrp="1" noChangeAspect="1"/>
          </p:cNvPicPr>
          <p:nvPr>
            <p:ph idx="1"/>
          </p:nvPr>
        </p:nvPicPr>
        <p:blipFill>
          <a:blip r:embed="rId2"/>
          <a:stretch>
            <a:fillRect/>
          </a:stretch>
        </p:blipFill>
        <p:spPr>
          <a:xfrm>
            <a:off x="2809516" y="2603500"/>
            <a:ext cx="5517280" cy="3416300"/>
          </a:xfrm>
        </p:spPr>
      </p:pic>
    </p:spTree>
    <p:extLst>
      <p:ext uri="{BB962C8B-B14F-4D97-AF65-F5344CB8AC3E}">
        <p14:creationId xmlns:p14="http://schemas.microsoft.com/office/powerpoint/2010/main" val="3291137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9"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20" name="Freeform: Shape 19">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21"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2" name="Title 1">
            <a:extLst>
              <a:ext uri="{FF2B5EF4-FFF2-40B4-BE49-F238E27FC236}">
                <a16:creationId xmlns:a16="http://schemas.microsoft.com/office/drawing/2014/main" id="{A3CC0EAE-4B50-7FA1-D19C-3E15C5FCA050}"/>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Business Questions :</a:t>
            </a:r>
            <a:endParaRPr lang="en-IN" sz="3200">
              <a:solidFill>
                <a:srgbClr val="EBEBEB"/>
              </a:solidFill>
            </a:endParaRPr>
          </a:p>
        </p:txBody>
      </p:sp>
      <p:sp>
        <p:nvSpPr>
          <p:cNvPr id="3" name="Content Placeholder 2">
            <a:extLst>
              <a:ext uri="{FF2B5EF4-FFF2-40B4-BE49-F238E27FC236}">
                <a16:creationId xmlns:a16="http://schemas.microsoft.com/office/drawing/2014/main" id="{73837D85-F769-2634-0A9B-5C5A182CA4D5}"/>
              </a:ext>
            </a:extLst>
          </p:cNvPr>
          <p:cNvSpPr>
            <a:spLocks noGrp="1"/>
          </p:cNvSpPr>
          <p:nvPr>
            <p:ph idx="1"/>
          </p:nvPr>
        </p:nvSpPr>
        <p:spPr>
          <a:xfrm>
            <a:off x="5290077" y="437513"/>
            <a:ext cx="5502614" cy="5954325"/>
          </a:xfrm>
        </p:spPr>
        <p:txBody>
          <a:bodyPr anchor="ctr">
            <a:normAutofit/>
          </a:bodyPr>
          <a:lstStyle/>
          <a:p>
            <a:pPr>
              <a:lnSpc>
                <a:spcPct val="90000"/>
              </a:lnSpc>
            </a:pPr>
            <a:r>
              <a:rPr lang="en-US" sz="1600" dirty="0">
                <a:latin typeface="Consolas" panose="020B0609020204030204" pitchFamily="49" charset="0"/>
              </a:rPr>
              <a:t>What are different nodes make up the data bank network?</a:t>
            </a:r>
          </a:p>
          <a:p>
            <a:pPr>
              <a:lnSpc>
                <a:spcPct val="90000"/>
              </a:lnSpc>
            </a:pPr>
            <a:r>
              <a:rPr lang="en-US" sz="1600" dirty="0">
                <a:latin typeface="Consolas" panose="020B0609020204030204" pitchFamily="49" charset="0"/>
              </a:rPr>
              <a:t>How many nodes are there in each region?</a:t>
            </a:r>
          </a:p>
          <a:p>
            <a:pPr>
              <a:lnSpc>
                <a:spcPct val="90000"/>
              </a:lnSpc>
            </a:pPr>
            <a:r>
              <a:rPr lang="en-US" sz="1600" dirty="0">
                <a:latin typeface="Consolas" panose="020B0609020204030204" pitchFamily="49" charset="0"/>
              </a:rPr>
              <a:t>How many customers are divided among the regions &amp; Order them from highest to lowest customer count?</a:t>
            </a:r>
          </a:p>
          <a:p>
            <a:pPr>
              <a:lnSpc>
                <a:spcPct val="90000"/>
              </a:lnSpc>
            </a:pPr>
            <a:r>
              <a:rPr lang="en-US" sz="1600" dirty="0">
                <a:latin typeface="Consolas" panose="020B0609020204030204" pitchFamily="49" charset="0"/>
              </a:rPr>
              <a:t>Determine the total amount of transaction for each region and find the highest and lowest amount of transaction for regions</a:t>
            </a:r>
          </a:p>
          <a:p>
            <a:pPr>
              <a:lnSpc>
                <a:spcPct val="90000"/>
              </a:lnSpc>
            </a:pPr>
            <a:r>
              <a:rPr lang="en-US" sz="1600" dirty="0">
                <a:latin typeface="Consolas" panose="020B0609020204030204" pitchFamily="49" charset="0"/>
              </a:rPr>
              <a:t>How long does it take on an average to move clients to a new node?</a:t>
            </a:r>
          </a:p>
          <a:p>
            <a:pPr>
              <a:lnSpc>
                <a:spcPct val="90000"/>
              </a:lnSpc>
            </a:pPr>
            <a:r>
              <a:rPr lang="en-US" sz="1600" dirty="0">
                <a:latin typeface="Consolas" panose="020B0609020204030204" pitchFamily="49" charset="0"/>
              </a:rPr>
              <a:t>What’s the unique count &amp; total amount for each transaction type ?</a:t>
            </a:r>
          </a:p>
          <a:p>
            <a:pPr>
              <a:lnSpc>
                <a:spcPct val="90000"/>
              </a:lnSpc>
            </a:pPr>
            <a:r>
              <a:rPr lang="en-US" sz="1600" dirty="0">
                <a:latin typeface="Consolas" panose="020B0609020204030204" pitchFamily="49" charset="0"/>
              </a:rPr>
              <a:t>What is the average number &amp; size of past deposits across all customers ?</a:t>
            </a:r>
          </a:p>
          <a:p>
            <a:pPr>
              <a:lnSpc>
                <a:spcPct val="90000"/>
              </a:lnSpc>
            </a:pPr>
            <a:r>
              <a:rPr lang="en-US" sz="1600" dirty="0">
                <a:latin typeface="Consolas" panose="020B0609020204030204" pitchFamily="49" charset="0"/>
              </a:rPr>
              <a:t>Find top customers </a:t>
            </a:r>
            <a:r>
              <a:rPr lang="en-US" sz="1600">
                <a:latin typeface="Consolas" panose="020B0609020204030204" pitchFamily="49" charset="0"/>
              </a:rPr>
              <a:t>from each region </a:t>
            </a:r>
            <a:r>
              <a:rPr lang="en-US" sz="1600" dirty="0">
                <a:latin typeface="Consolas" panose="020B0609020204030204" pitchFamily="49" charset="0"/>
              </a:rPr>
              <a:t>with highest Deposit amount.</a:t>
            </a:r>
          </a:p>
          <a:p>
            <a:pPr>
              <a:lnSpc>
                <a:spcPct val="90000"/>
              </a:lnSpc>
            </a:pPr>
            <a:r>
              <a:rPr lang="en-US" sz="1600" dirty="0">
                <a:latin typeface="Consolas" panose="020B0609020204030204" pitchFamily="49" charset="0"/>
              </a:rPr>
              <a:t>For each month how many data bank customers make more than one deposit and at least either 1 purchase or 1 withdrawal in a single month.</a:t>
            </a:r>
          </a:p>
          <a:p>
            <a:pPr>
              <a:lnSpc>
                <a:spcPct val="90000"/>
              </a:lnSpc>
            </a:pPr>
            <a:endParaRPr lang="en-IN" sz="1600" dirty="0"/>
          </a:p>
        </p:txBody>
      </p:sp>
    </p:spTree>
    <p:extLst>
      <p:ext uri="{BB962C8B-B14F-4D97-AF65-F5344CB8AC3E}">
        <p14:creationId xmlns:p14="http://schemas.microsoft.com/office/powerpoint/2010/main" val="149062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132174-BD4B-F5AF-5111-5D6349261E33}"/>
              </a:ext>
            </a:extLst>
          </p:cNvPr>
          <p:cNvSpPr/>
          <p:nvPr/>
        </p:nvSpPr>
        <p:spPr>
          <a:xfrm>
            <a:off x="330740" y="168145"/>
            <a:ext cx="9980579" cy="96303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1800" dirty="0">
                <a:latin typeface="Consolas" panose="020B0609020204030204" pitchFamily="49" charset="0"/>
              </a:rPr>
              <a:t>What are different nodes make up the data bank network?</a:t>
            </a:r>
          </a:p>
          <a:p>
            <a:endParaRPr lang="en-IN"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C0991917-B13D-EA08-D803-7E1364E51965}"/>
              </a:ext>
            </a:extLst>
          </p:cNvPr>
          <p:cNvSpPr txBox="1"/>
          <p:nvPr/>
        </p:nvSpPr>
        <p:spPr>
          <a:xfrm>
            <a:off x="330740" y="2832715"/>
            <a:ext cx="4367719" cy="923330"/>
          </a:xfrm>
          <a:prstGeom prst="rect">
            <a:avLst/>
          </a:prstGeom>
          <a:effectLst>
            <a:innerShdw blurRad="63500" dist="508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DISTINCT</a:t>
            </a:r>
            <a:r>
              <a:rPr lang="en-IN" sz="1800" dirty="0">
                <a:solidFill>
                  <a:srgbClr val="000000"/>
                </a:solidFill>
                <a:latin typeface="Consolas" panose="020B0609020204030204" pitchFamily="49" charset="0"/>
              </a:rPr>
              <a:t> node_id</a:t>
            </a: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customer_nodes</a:t>
            </a:r>
          </a:p>
          <a:p>
            <a:r>
              <a:rPr lang="en-IN" sz="1800" dirty="0">
                <a:solidFill>
                  <a:srgbClr val="0000FF"/>
                </a:solidFill>
                <a:latin typeface="Consolas" panose="020B0609020204030204" pitchFamily="49" charset="0"/>
              </a:rPr>
              <a:t>ORDER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node_id</a:t>
            </a:r>
            <a:r>
              <a:rPr lang="en-IN" sz="1800" dirty="0">
                <a:solidFill>
                  <a:srgbClr val="808080"/>
                </a:solidFill>
                <a:latin typeface="Consolas" panose="020B0609020204030204" pitchFamily="49" charset="0"/>
              </a:rPr>
              <a:t>;</a:t>
            </a:r>
            <a:endParaRPr lang="en-IN" dirty="0"/>
          </a:p>
        </p:txBody>
      </p:sp>
      <p:sp>
        <p:nvSpPr>
          <p:cNvPr id="8" name="Rectangle 7">
            <a:extLst>
              <a:ext uri="{FF2B5EF4-FFF2-40B4-BE49-F238E27FC236}">
                <a16:creationId xmlns:a16="http://schemas.microsoft.com/office/drawing/2014/main" id="{82DFB7BC-37C6-565D-ECC6-0C6EFE2F891F}"/>
              </a:ext>
            </a:extLst>
          </p:cNvPr>
          <p:cNvSpPr/>
          <p:nvPr/>
        </p:nvSpPr>
        <p:spPr>
          <a:xfrm>
            <a:off x="1498059" y="1322961"/>
            <a:ext cx="1391056" cy="4669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 :</a:t>
            </a:r>
            <a:endParaRPr lang="en-IN" dirty="0"/>
          </a:p>
        </p:txBody>
      </p:sp>
      <p:sp>
        <p:nvSpPr>
          <p:cNvPr id="9" name="Rectangle 8">
            <a:extLst>
              <a:ext uri="{FF2B5EF4-FFF2-40B4-BE49-F238E27FC236}">
                <a16:creationId xmlns:a16="http://schemas.microsoft.com/office/drawing/2014/main" id="{012FF2AB-0BB7-14DC-0BA9-C3CA7F9EB90A}"/>
              </a:ext>
            </a:extLst>
          </p:cNvPr>
          <p:cNvSpPr/>
          <p:nvPr/>
        </p:nvSpPr>
        <p:spPr>
          <a:xfrm>
            <a:off x="7915612" y="1389011"/>
            <a:ext cx="1391056" cy="4669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Answer :</a:t>
            </a:r>
            <a:endParaRPr lang="en-IN" dirty="0"/>
          </a:p>
        </p:txBody>
      </p:sp>
      <p:graphicFrame>
        <p:nvGraphicFramePr>
          <p:cNvPr id="10" name="Table 9">
            <a:extLst>
              <a:ext uri="{FF2B5EF4-FFF2-40B4-BE49-F238E27FC236}">
                <a16:creationId xmlns:a16="http://schemas.microsoft.com/office/drawing/2014/main" id="{36508795-8670-D2CB-0BE3-8CFCB4B7ECB4}"/>
              </a:ext>
            </a:extLst>
          </p:cNvPr>
          <p:cNvGraphicFramePr>
            <a:graphicFrameLocks noGrp="1"/>
          </p:cNvGraphicFramePr>
          <p:nvPr>
            <p:extLst>
              <p:ext uri="{D42A27DB-BD31-4B8C-83A1-F6EECF244321}">
                <p14:modId xmlns:p14="http://schemas.microsoft.com/office/powerpoint/2010/main" val="443773862"/>
              </p:ext>
            </p:extLst>
          </p:nvPr>
        </p:nvGraphicFramePr>
        <p:xfrm>
          <a:off x="7493542" y="2181860"/>
          <a:ext cx="2389760" cy="2225040"/>
        </p:xfrm>
        <a:graphic>
          <a:graphicData uri="http://schemas.openxmlformats.org/drawingml/2006/table">
            <a:tbl>
              <a:tblPr firstRow="1" bandRow="1">
                <a:tableStyleId>{5C22544A-7EE6-4342-B048-85BDC9FD1C3A}</a:tableStyleId>
              </a:tblPr>
              <a:tblGrid>
                <a:gridCol w="1194880">
                  <a:extLst>
                    <a:ext uri="{9D8B030D-6E8A-4147-A177-3AD203B41FA5}">
                      <a16:colId xmlns:a16="http://schemas.microsoft.com/office/drawing/2014/main" val="568958087"/>
                    </a:ext>
                  </a:extLst>
                </a:gridCol>
                <a:gridCol w="1194880">
                  <a:extLst>
                    <a:ext uri="{9D8B030D-6E8A-4147-A177-3AD203B41FA5}">
                      <a16:colId xmlns:a16="http://schemas.microsoft.com/office/drawing/2014/main" val="4076920017"/>
                    </a:ext>
                  </a:extLst>
                </a:gridCol>
              </a:tblGrid>
              <a:tr h="370840">
                <a:tc>
                  <a:txBody>
                    <a:bodyPr/>
                    <a:lstStyle/>
                    <a:p>
                      <a:endParaRPr lang="en-IN" dirty="0"/>
                    </a:p>
                  </a:txBody>
                  <a:tcPr/>
                </a:tc>
                <a:tc>
                  <a:txBody>
                    <a:bodyPr/>
                    <a:lstStyle/>
                    <a:p>
                      <a:r>
                        <a:rPr lang="nl-NL" dirty="0"/>
                        <a:t>node_id</a:t>
                      </a:r>
                    </a:p>
                  </a:txBody>
                  <a:tcPr/>
                </a:tc>
                <a:extLst>
                  <a:ext uri="{0D108BD9-81ED-4DB2-BD59-A6C34878D82A}">
                    <a16:rowId xmlns:a16="http://schemas.microsoft.com/office/drawing/2014/main" val="2522522328"/>
                  </a:ext>
                </a:extLst>
              </a:tr>
              <a:tr h="370840">
                <a:tc>
                  <a:txBody>
                    <a:bodyPr/>
                    <a:lstStyle/>
                    <a:p>
                      <a:r>
                        <a:rPr lang="en-US" dirty="0"/>
                        <a:t>1</a:t>
                      </a:r>
                    </a:p>
                  </a:txBody>
                  <a:tcPr/>
                </a:tc>
                <a:tc>
                  <a:txBody>
                    <a:bodyPr/>
                    <a:lstStyle/>
                    <a:p>
                      <a:r>
                        <a:rPr lang="en-US" b="1" dirty="0"/>
                        <a:t>1</a:t>
                      </a:r>
                      <a:endParaRPr lang="en-IN" b="1" dirty="0"/>
                    </a:p>
                  </a:txBody>
                  <a:tcPr/>
                </a:tc>
                <a:extLst>
                  <a:ext uri="{0D108BD9-81ED-4DB2-BD59-A6C34878D82A}">
                    <a16:rowId xmlns:a16="http://schemas.microsoft.com/office/drawing/2014/main" val="698216182"/>
                  </a:ext>
                </a:extLst>
              </a:tr>
              <a:tr h="370840">
                <a:tc>
                  <a:txBody>
                    <a:bodyPr/>
                    <a:lstStyle/>
                    <a:p>
                      <a:r>
                        <a:rPr lang="en-US" dirty="0"/>
                        <a:t>2</a:t>
                      </a:r>
                      <a:endParaRPr lang="en-IN" dirty="0"/>
                    </a:p>
                  </a:txBody>
                  <a:tcPr/>
                </a:tc>
                <a:tc>
                  <a:txBody>
                    <a:bodyPr/>
                    <a:lstStyle/>
                    <a:p>
                      <a:r>
                        <a:rPr lang="en-US" b="1" dirty="0"/>
                        <a:t>2</a:t>
                      </a:r>
                      <a:endParaRPr lang="en-IN" b="1" dirty="0"/>
                    </a:p>
                  </a:txBody>
                  <a:tcPr/>
                </a:tc>
                <a:extLst>
                  <a:ext uri="{0D108BD9-81ED-4DB2-BD59-A6C34878D82A}">
                    <a16:rowId xmlns:a16="http://schemas.microsoft.com/office/drawing/2014/main" val="2406039001"/>
                  </a:ext>
                </a:extLst>
              </a:tr>
              <a:tr h="370840">
                <a:tc>
                  <a:txBody>
                    <a:bodyPr/>
                    <a:lstStyle/>
                    <a:p>
                      <a:r>
                        <a:rPr lang="en-US" dirty="0"/>
                        <a:t>3</a:t>
                      </a:r>
                      <a:endParaRPr lang="en-IN" dirty="0"/>
                    </a:p>
                  </a:txBody>
                  <a:tcPr/>
                </a:tc>
                <a:tc>
                  <a:txBody>
                    <a:bodyPr/>
                    <a:lstStyle/>
                    <a:p>
                      <a:r>
                        <a:rPr lang="en-US" b="1" dirty="0"/>
                        <a:t>3</a:t>
                      </a:r>
                      <a:endParaRPr lang="en-IN" b="1" dirty="0"/>
                    </a:p>
                  </a:txBody>
                  <a:tcPr/>
                </a:tc>
                <a:extLst>
                  <a:ext uri="{0D108BD9-81ED-4DB2-BD59-A6C34878D82A}">
                    <a16:rowId xmlns:a16="http://schemas.microsoft.com/office/drawing/2014/main" val="2969192412"/>
                  </a:ext>
                </a:extLst>
              </a:tr>
              <a:tr h="370840">
                <a:tc>
                  <a:txBody>
                    <a:bodyPr/>
                    <a:lstStyle/>
                    <a:p>
                      <a:r>
                        <a:rPr lang="en-US" dirty="0"/>
                        <a:t>4</a:t>
                      </a:r>
                      <a:endParaRPr lang="en-IN" dirty="0"/>
                    </a:p>
                  </a:txBody>
                  <a:tcPr/>
                </a:tc>
                <a:tc>
                  <a:txBody>
                    <a:bodyPr/>
                    <a:lstStyle/>
                    <a:p>
                      <a:r>
                        <a:rPr lang="en-US" b="1" dirty="0"/>
                        <a:t>4</a:t>
                      </a:r>
                      <a:endParaRPr lang="en-IN" b="1" dirty="0"/>
                    </a:p>
                  </a:txBody>
                  <a:tcPr/>
                </a:tc>
                <a:extLst>
                  <a:ext uri="{0D108BD9-81ED-4DB2-BD59-A6C34878D82A}">
                    <a16:rowId xmlns:a16="http://schemas.microsoft.com/office/drawing/2014/main" val="1975741321"/>
                  </a:ext>
                </a:extLst>
              </a:tr>
              <a:tr h="370840">
                <a:tc>
                  <a:txBody>
                    <a:bodyPr/>
                    <a:lstStyle/>
                    <a:p>
                      <a:r>
                        <a:rPr lang="en-US" dirty="0"/>
                        <a:t>5</a:t>
                      </a:r>
                      <a:endParaRPr lang="en-IN" dirty="0"/>
                    </a:p>
                  </a:txBody>
                  <a:tcPr/>
                </a:tc>
                <a:tc>
                  <a:txBody>
                    <a:bodyPr/>
                    <a:lstStyle/>
                    <a:p>
                      <a:r>
                        <a:rPr lang="en-US" b="1" dirty="0"/>
                        <a:t>5</a:t>
                      </a:r>
                      <a:endParaRPr lang="en-IN" b="1" dirty="0"/>
                    </a:p>
                  </a:txBody>
                  <a:tcPr/>
                </a:tc>
                <a:extLst>
                  <a:ext uri="{0D108BD9-81ED-4DB2-BD59-A6C34878D82A}">
                    <a16:rowId xmlns:a16="http://schemas.microsoft.com/office/drawing/2014/main" val="3824385024"/>
                  </a:ext>
                </a:extLst>
              </a:tr>
            </a:tbl>
          </a:graphicData>
        </a:graphic>
      </p:graphicFrame>
    </p:spTree>
    <p:extLst>
      <p:ext uri="{BB962C8B-B14F-4D97-AF65-F5344CB8AC3E}">
        <p14:creationId xmlns:p14="http://schemas.microsoft.com/office/powerpoint/2010/main" val="50103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132174-BD4B-F5AF-5111-5D6349261E33}"/>
              </a:ext>
            </a:extLst>
          </p:cNvPr>
          <p:cNvSpPr/>
          <p:nvPr/>
        </p:nvSpPr>
        <p:spPr>
          <a:xfrm>
            <a:off x="330740" y="168145"/>
            <a:ext cx="9980579" cy="96303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ct val="90000"/>
              </a:lnSpc>
            </a:pPr>
            <a:endParaRPr lang="en-US" dirty="0">
              <a:latin typeface="Consolas" panose="020B0609020204030204" pitchFamily="49" charset="0"/>
            </a:endParaRPr>
          </a:p>
          <a:p>
            <a:pPr>
              <a:lnSpc>
                <a:spcPct val="90000"/>
              </a:lnSpc>
            </a:pPr>
            <a:r>
              <a:rPr lang="en-US" sz="1800" dirty="0">
                <a:latin typeface="Consolas" panose="020B0609020204030204" pitchFamily="49" charset="0"/>
              </a:rPr>
              <a:t>How many nodes are there in each region?</a:t>
            </a:r>
          </a:p>
          <a:p>
            <a:endParaRPr lang="en-IN"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C0991917-B13D-EA08-D803-7E1364E51965}"/>
              </a:ext>
            </a:extLst>
          </p:cNvPr>
          <p:cNvSpPr txBox="1"/>
          <p:nvPr/>
        </p:nvSpPr>
        <p:spPr>
          <a:xfrm>
            <a:off x="330740" y="2832715"/>
            <a:ext cx="5097294" cy="1754326"/>
          </a:xfrm>
          <a:prstGeom prst="rect">
            <a:avLst/>
          </a:prstGeom>
          <a:effectLst>
            <a:innerShdw blurRad="63500" dist="508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r</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region_name</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c</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node_id</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node_count</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customer_nodes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c</a:t>
            </a: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regions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r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c</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region_id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region_id</a:t>
            </a:r>
          </a:p>
          <a:p>
            <a:r>
              <a:rPr lang="en-IN" sz="1800" dirty="0">
                <a:solidFill>
                  <a:srgbClr val="0000FF"/>
                </a:solidFill>
                <a:latin typeface="Consolas" panose="020B0609020204030204" pitchFamily="49" charset="0"/>
              </a:rPr>
              <a:t>GROUP</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region_name</a:t>
            </a:r>
            <a:r>
              <a:rPr lang="en-IN" sz="1800" dirty="0">
                <a:solidFill>
                  <a:srgbClr val="808080"/>
                </a:solidFill>
                <a:latin typeface="Consolas" panose="020B0609020204030204" pitchFamily="49" charset="0"/>
              </a:rPr>
              <a:t>;</a:t>
            </a:r>
            <a:endParaRPr lang="en-IN" dirty="0"/>
          </a:p>
        </p:txBody>
      </p:sp>
      <p:sp>
        <p:nvSpPr>
          <p:cNvPr id="8" name="Rectangle 7">
            <a:extLst>
              <a:ext uri="{FF2B5EF4-FFF2-40B4-BE49-F238E27FC236}">
                <a16:creationId xmlns:a16="http://schemas.microsoft.com/office/drawing/2014/main" id="{82DFB7BC-37C6-565D-ECC6-0C6EFE2F891F}"/>
              </a:ext>
            </a:extLst>
          </p:cNvPr>
          <p:cNvSpPr/>
          <p:nvPr/>
        </p:nvSpPr>
        <p:spPr>
          <a:xfrm>
            <a:off x="1498059" y="1322961"/>
            <a:ext cx="1391056" cy="4669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 :</a:t>
            </a:r>
            <a:endParaRPr lang="en-IN" dirty="0"/>
          </a:p>
        </p:txBody>
      </p:sp>
      <p:sp>
        <p:nvSpPr>
          <p:cNvPr id="9" name="Rectangle 8">
            <a:extLst>
              <a:ext uri="{FF2B5EF4-FFF2-40B4-BE49-F238E27FC236}">
                <a16:creationId xmlns:a16="http://schemas.microsoft.com/office/drawing/2014/main" id="{012FF2AB-0BB7-14DC-0BA9-C3CA7F9EB90A}"/>
              </a:ext>
            </a:extLst>
          </p:cNvPr>
          <p:cNvSpPr/>
          <p:nvPr/>
        </p:nvSpPr>
        <p:spPr>
          <a:xfrm>
            <a:off x="7915612" y="1389011"/>
            <a:ext cx="1391056" cy="4669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Answer :</a:t>
            </a:r>
            <a:endParaRPr lang="en-IN" dirty="0"/>
          </a:p>
        </p:txBody>
      </p:sp>
      <p:graphicFrame>
        <p:nvGraphicFramePr>
          <p:cNvPr id="15" name="Table 14">
            <a:extLst>
              <a:ext uri="{FF2B5EF4-FFF2-40B4-BE49-F238E27FC236}">
                <a16:creationId xmlns:a16="http://schemas.microsoft.com/office/drawing/2014/main" id="{D6BE2F9D-9FB6-F215-7704-B36539356898}"/>
              </a:ext>
            </a:extLst>
          </p:cNvPr>
          <p:cNvGraphicFramePr>
            <a:graphicFrameLocks noGrp="1"/>
          </p:cNvGraphicFramePr>
          <p:nvPr>
            <p:extLst>
              <p:ext uri="{D42A27DB-BD31-4B8C-83A1-F6EECF244321}">
                <p14:modId xmlns:p14="http://schemas.microsoft.com/office/powerpoint/2010/main" val="1989233285"/>
              </p:ext>
            </p:extLst>
          </p:nvPr>
        </p:nvGraphicFramePr>
        <p:xfrm>
          <a:off x="6516451" y="2362001"/>
          <a:ext cx="3794868" cy="2225040"/>
        </p:xfrm>
        <a:graphic>
          <a:graphicData uri="http://schemas.openxmlformats.org/drawingml/2006/table">
            <a:tbl>
              <a:tblPr firstRow="1" bandRow="1">
                <a:tableStyleId>{5C22544A-7EE6-4342-B048-85BDC9FD1C3A}</a:tableStyleId>
              </a:tblPr>
              <a:tblGrid>
                <a:gridCol w="1897434">
                  <a:extLst>
                    <a:ext uri="{9D8B030D-6E8A-4147-A177-3AD203B41FA5}">
                      <a16:colId xmlns:a16="http://schemas.microsoft.com/office/drawing/2014/main" val="483014834"/>
                    </a:ext>
                  </a:extLst>
                </a:gridCol>
                <a:gridCol w="1897434">
                  <a:extLst>
                    <a:ext uri="{9D8B030D-6E8A-4147-A177-3AD203B41FA5}">
                      <a16:colId xmlns:a16="http://schemas.microsoft.com/office/drawing/2014/main" val="1151017237"/>
                    </a:ext>
                  </a:extLst>
                </a:gridCol>
              </a:tblGrid>
              <a:tr h="370840">
                <a:tc>
                  <a:txBody>
                    <a:bodyPr/>
                    <a:lstStyle/>
                    <a:p>
                      <a:r>
                        <a:rPr lang="en-IN" dirty="0"/>
                        <a:t>region_name</a:t>
                      </a:r>
                    </a:p>
                  </a:txBody>
                  <a:tcPr/>
                </a:tc>
                <a:tc>
                  <a:txBody>
                    <a:bodyPr/>
                    <a:lstStyle/>
                    <a:p>
                      <a:r>
                        <a:rPr lang="en-IN" dirty="0"/>
                        <a:t>node_count</a:t>
                      </a:r>
                    </a:p>
                  </a:txBody>
                  <a:tcPr/>
                </a:tc>
                <a:extLst>
                  <a:ext uri="{0D108BD9-81ED-4DB2-BD59-A6C34878D82A}">
                    <a16:rowId xmlns:a16="http://schemas.microsoft.com/office/drawing/2014/main" val="1596879060"/>
                  </a:ext>
                </a:extLst>
              </a:tr>
              <a:tr h="370840">
                <a:tc>
                  <a:txBody>
                    <a:bodyPr/>
                    <a:lstStyle/>
                    <a:p>
                      <a:r>
                        <a:rPr lang="en-IN" dirty="0"/>
                        <a:t>Africa</a:t>
                      </a:r>
                    </a:p>
                  </a:txBody>
                  <a:tcPr/>
                </a:tc>
                <a:tc>
                  <a:txBody>
                    <a:bodyPr/>
                    <a:lstStyle/>
                    <a:p>
                      <a:r>
                        <a:rPr lang="en-IN" dirty="0"/>
                        <a:t>714</a:t>
                      </a:r>
                    </a:p>
                  </a:txBody>
                  <a:tcPr/>
                </a:tc>
                <a:extLst>
                  <a:ext uri="{0D108BD9-81ED-4DB2-BD59-A6C34878D82A}">
                    <a16:rowId xmlns:a16="http://schemas.microsoft.com/office/drawing/2014/main" val="4281317755"/>
                  </a:ext>
                </a:extLst>
              </a:tr>
              <a:tr h="370840">
                <a:tc>
                  <a:txBody>
                    <a:bodyPr/>
                    <a:lstStyle/>
                    <a:p>
                      <a:r>
                        <a:rPr lang="en-IN" dirty="0"/>
                        <a:t>America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735</a:t>
                      </a:r>
                    </a:p>
                  </a:txBody>
                  <a:tcPr/>
                </a:tc>
                <a:extLst>
                  <a:ext uri="{0D108BD9-81ED-4DB2-BD59-A6C34878D82A}">
                    <a16:rowId xmlns:a16="http://schemas.microsoft.com/office/drawing/2014/main" val="6992616"/>
                  </a:ext>
                </a:extLst>
              </a:tr>
              <a:tr h="370840">
                <a:tc>
                  <a:txBody>
                    <a:bodyPr/>
                    <a:lstStyle/>
                    <a:p>
                      <a:r>
                        <a:rPr lang="en-IN" dirty="0"/>
                        <a:t>Asia</a:t>
                      </a:r>
                    </a:p>
                  </a:txBody>
                  <a:tcPr/>
                </a:tc>
                <a:tc>
                  <a:txBody>
                    <a:bodyPr/>
                    <a:lstStyle/>
                    <a:p>
                      <a:r>
                        <a:rPr lang="en-IN" dirty="0"/>
                        <a:t>665</a:t>
                      </a:r>
                    </a:p>
                  </a:txBody>
                  <a:tcPr/>
                </a:tc>
                <a:extLst>
                  <a:ext uri="{0D108BD9-81ED-4DB2-BD59-A6C34878D82A}">
                    <a16:rowId xmlns:a16="http://schemas.microsoft.com/office/drawing/2014/main" val="3307004605"/>
                  </a:ext>
                </a:extLst>
              </a:tr>
              <a:tr h="370840">
                <a:tc>
                  <a:txBody>
                    <a:bodyPr/>
                    <a:lstStyle/>
                    <a:p>
                      <a:r>
                        <a:rPr lang="en-IN" dirty="0"/>
                        <a:t>Australia</a:t>
                      </a:r>
                    </a:p>
                  </a:txBody>
                  <a:tcPr/>
                </a:tc>
                <a:tc>
                  <a:txBody>
                    <a:bodyPr/>
                    <a:lstStyle/>
                    <a:p>
                      <a:r>
                        <a:rPr lang="en-US" dirty="0"/>
                        <a:t>770</a:t>
                      </a:r>
                      <a:endParaRPr lang="en-IN" dirty="0"/>
                    </a:p>
                  </a:txBody>
                  <a:tcPr/>
                </a:tc>
                <a:extLst>
                  <a:ext uri="{0D108BD9-81ED-4DB2-BD59-A6C34878D82A}">
                    <a16:rowId xmlns:a16="http://schemas.microsoft.com/office/drawing/2014/main" val="3241704672"/>
                  </a:ext>
                </a:extLst>
              </a:tr>
              <a:tr h="370840">
                <a:tc>
                  <a:txBody>
                    <a:bodyPr/>
                    <a:lstStyle/>
                    <a:p>
                      <a:r>
                        <a:rPr lang="en-IN" dirty="0"/>
                        <a:t>Europe</a:t>
                      </a:r>
                    </a:p>
                  </a:txBody>
                  <a:tcPr/>
                </a:tc>
                <a:tc>
                  <a:txBody>
                    <a:bodyPr/>
                    <a:lstStyle/>
                    <a:p>
                      <a:r>
                        <a:rPr lang="en-US" dirty="0"/>
                        <a:t>616</a:t>
                      </a:r>
                      <a:endParaRPr lang="en-IN" dirty="0"/>
                    </a:p>
                  </a:txBody>
                  <a:tcPr/>
                </a:tc>
                <a:extLst>
                  <a:ext uri="{0D108BD9-81ED-4DB2-BD59-A6C34878D82A}">
                    <a16:rowId xmlns:a16="http://schemas.microsoft.com/office/drawing/2014/main" val="3915282467"/>
                  </a:ext>
                </a:extLst>
              </a:tr>
            </a:tbl>
          </a:graphicData>
        </a:graphic>
      </p:graphicFrame>
    </p:spTree>
    <p:extLst>
      <p:ext uri="{BB962C8B-B14F-4D97-AF65-F5344CB8AC3E}">
        <p14:creationId xmlns:p14="http://schemas.microsoft.com/office/powerpoint/2010/main" val="129385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132174-BD4B-F5AF-5111-5D6349261E33}"/>
              </a:ext>
            </a:extLst>
          </p:cNvPr>
          <p:cNvSpPr/>
          <p:nvPr/>
        </p:nvSpPr>
        <p:spPr>
          <a:xfrm>
            <a:off x="330740" y="168145"/>
            <a:ext cx="9980579" cy="96303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ct val="90000"/>
              </a:lnSpc>
            </a:pPr>
            <a:endParaRPr lang="en-US" dirty="0">
              <a:latin typeface="Consolas" panose="020B0609020204030204" pitchFamily="49" charset="0"/>
            </a:endParaRPr>
          </a:p>
          <a:p>
            <a:pPr>
              <a:lnSpc>
                <a:spcPct val="90000"/>
              </a:lnSpc>
            </a:pPr>
            <a:r>
              <a:rPr lang="en-US" sz="1800" dirty="0">
                <a:latin typeface="Consolas" panose="020B0609020204030204" pitchFamily="49" charset="0"/>
              </a:rPr>
              <a:t>How many customers are divided among the regions &amp; Order them from highest              to lowest customer count?</a:t>
            </a:r>
          </a:p>
          <a:p>
            <a:endParaRPr lang="en-IN"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C0991917-B13D-EA08-D803-7E1364E51965}"/>
              </a:ext>
            </a:extLst>
          </p:cNvPr>
          <p:cNvSpPr txBox="1"/>
          <p:nvPr/>
        </p:nvSpPr>
        <p:spPr>
          <a:xfrm>
            <a:off x="330739" y="2832715"/>
            <a:ext cx="5233481" cy="2308324"/>
          </a:xfrm>
          <a:prstGeom prst="rect">
            <a:avLst/>
          </a:prstGeom>
          <a:effectLst>
            <a:innerShdw blurRad="63500" dist="508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region_name</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DISTINCT</a:t>
            </a:r>
            <a:r>
              <a:rPr lang="en-US" sz="1800" dirty="0">
                <a:solidFill>
                  <a:srgbClr val="000000"/>
                </a:solidFill>
                <a:latin typeface="Consolas" panose="020B0609020204030204" pitchFamily="49" charset="0"/>
              </a:rPr>
              <a:t> customer_id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Unique_customer_count</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customer_nodes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c</a:t>
            </a: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regions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r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c</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region_id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region_id</a:t>
            </a:r>
          </a:p>
          <a:p>
            <a:r>
              <a:rPr lang="en-IN" sz="1800" dirty="0">
                <a:solidFill>
                  <a:srgbClr val="0000FF"/>
                </a:solidFill>
                <a:latin typeface="Consolas" panose="020B0609020204030204" pitchFamily="49" charset="0"/>
              </a:rPr>
              <a:t>GROUP</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region_name</a:t>
            </a:r>
          </a:p>
          <a:p>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Unique_customer_count </a:t>
            </a:r>
            <a:r>
              <a:rPr lang="en-US" sz="1800" dirty="0">
                <a:solidFill>
                  <a:srgbClr val="0000FF"/>
                </a:solidFill>
                <a:latin typeface="Consolas" panose="020B0609020204030204" pitchFamily="49" charset="0"/>
              </a:rPr>
              <a:t>DESC</a:t>
            </a:r>
            <a:r>
              <a:rPr lang="en-US" sz="1800" dirty="0">
                <a:solidFill>
                  <a:srgbClr val="808080"/>
                </a:solidFill>
                <a:latin typeface="Consolas" panose="020B0609020204030204" pitchFamily="49" charset="0"/>
              </a:rPr>
              <a:t>;</a:t>
            </a:r>
            <a:endParaRPr lang="en-IN" dirty="0"/>
          </a:p>
        </p:txBody>
      </p:sp>
      <p:sp>
        <p:nvSpPr>
          <p:cNvPr id="8" name="Rectangle 7">
            <a:extLst>
              <a:ext uri="{FF2B5EF4-FFF2-40B4-BE49-F238E27FC236}">
                <a16:creationId xmlns:a16="http://schemas.microsoft.com/office/drawing/2014/main" id="{82DFB7BC-37C6-565D-ECC6-0C6EFE2F891F}"/>
              </a:ext>
            </a:extLst>
          </p:cNvPr>
          <p:cNvSpPr/>
          <p:nvPr/>
        </p:nvSpPr>
        <p:spPr>
          <a:xfrm>
            <a:off x="1498059" y="1322961"/>
            <a:ext cx="1391056" cy="4669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 :</a:t>
            </a:r>
            <a:endParaRPr lang="en-IN" dirty="0"/>
          </a:p>
        </p:txBody>
      </p:sp>
      <p:sp>
        <p:nvSpPr>
          <p:cNvPr id="9" name="Rectangle 8">
            <a:extLst>
              <a:ext uri="{FF2B5EF4-FFF2-40B4-BE49-F238E27FC236}">
                <a16:creationId xmlns:a16="http://schemas.microsoft.com/office/drawing/2014/main" id="{012FF2AB-0BB7-14DC-0BA9-C3CA7F9EB90A}"/>
              </a:ext>
            </a:extLst>
          </p:cNvPr>
          <p:cNvSpPr/>
          <p:nvPr/>
        </p:nvSpPr>
        <p:spPr>
          <a:xfrm>
            <a:off x="7915612" y="1389011"/>
            <a:ext cx="1391056" cy="4669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Answer :</a:t>
            </a:r>
            <a:endParaRPr lang="en-IN" dirty="0"/>
          </a:p>
        </p:txBody>
      </p:sp>
      <p:graphicFrame>
        <p:nvGraphicFramePr>
          <p:cNvPr id="15" name="Table 14">
            <a:extLst>
              <a:ext uri="{FF2B5EF4-FFF2-40B4-BE49-F238E27FC236}">
                <a16:creationId xmlns:a16="http://schemas.microsoft.com/office/drawing/2014/main" id="{D6BE2F9D-9FB6-F215-7704-B36539356898}"/>
              </a:ext>
            </a:extLst>
          </p:cNvPr>
          <p:cNvGraphicFramePr>
            <a:graphicFrameLocks noGrp="1"/>
          </p:cNvGraphicFramePr>
          <p:nvPr>
            <p:extLst>
              <p:ext uri="{D42A27DB-BD31-4B8C-83A1-F6EECF244321}">
                <p14:modId xmlns:p14="http://schemas.microsoft.com/office/powerpoint/2010/main" val="1763020094"/>
              </p:ext>
            </p:extLst>
          </p:nvPr>
        </p:nvGraphicFramePr>
        <p:xfrm>
          <a:off x="6472140" y="2672158"/>
          <a:ext cx="4627120" cy="2468880"/>
        </p:xfrm>
        <a:graphic>
          <a:graphicData uri="http://schemas.openxmlformats.org/drawingml/2006/table">
            <a:tbl>
              <a:tblPr firstRow="1" bandRow="1">
                <a:tableStyleId>{5C22544A-7EE6-4342-B048-85BDC9FD1C3A}</a:tableStyleId>
              </a:tblPr>
              <a:tblGrid>
                <a:gridCol w="2313560">
                  <a:extLst>
                    <a:ext uri="{9D8B030D-6E8A-4147-A177-3AD203B41FA5}">
                      <a16:colId xmlns:a16="http://schemas.microsoft.com/office/drawing/2014/main" val="483014834"/>
                    </a:ext>
                  </a:extLst>
                </a:gridCol>
                <a:gridCol w="2313560">
                  <a:extLst>
                    <a:ext uri="{9D8B030D-6E8A-4147-A177-3AD203B41FA5}">
                      <a16:colId xmlns:a16="http://schemas.microsoft.com/office/drawing/2014/main" val="1151017237"/>
                    </a:ext>
                  </a:extLst>
                </a:gridCol>
              </a:tblGrid>
              <a:tr h="598455">
                <a:tc>
                  <a:txBody>
                    <a:bodyPr/>
                    <a:lstStyle/>
                    <a:p>
                      <a:r>
                        <a:rPr lang="en-IN" dirty="0"/>
                        <a:t>region_name</a:t>
                      </a:r>
                    </a:p>
                  </a:txBody>
                  <a:tcPr/>
                </a:tc>
                <a:tc>
                  <a:txBody>
                    <a:bodyPr/>
                    <a:lstStyle/>
                    <a:p>
                      <a:r>
                        <a:rPr lang="en-IN" dirty="0"/>
                        <a:t>Unique_customer_count</a:t>
                      </a:r>
                    </a:p>
                  </a:txBody>
                  <a:tcPr/>
                </a:tc>
                <a:extLst>
                  <a:ext uri="{0D108BD9-81ED-4DB2-BD59-A6C34878D82A}">
                    <a16:rowId xmlns:a16="http://schemas.microsoft.com/office/drawing/2014/main" val="1596879060"/>
                  </a:ext>
                </a:extLst>
              </a:tr>
              <a:tr h="341974">
                <a:tc>
                  <a:txBody>
                    <a:bodyPr/>
                    <a:lstStyle/>
                    <a:p>
                      <a:r>
                        <a:rPr lang="en-IN" dirty="0"/>
                        <a:t>Australia</a:t>
                      </a:r>
                    </a:p>
                  </a:txBody>
                  <a:tcPr/>
                </a:tc>
                <a:tc>
                  <a:txBody>
                    <a:bodyPr/>
                    <a:lstStyle/>
                    <a:p>
                      <a:r>
                        <a:rPr lang="en-IN" dirty="0"/>
                        <a:t>110</a:t>
                      </a:r>
                    </a:p>
                  </a:txBody>
                  <a:tcPr/>
                </a:tc>
                <a:extLst>
                  <a:ext uri="{0D108BD9-81ED-4DB2-BD59-A6C34878D82A}">
                    <a16:rowId xmlns:a16="http://schemas.microsoft.com/office/drawing/2014/main" val="4281317755"/>
                  </a:ext>
                </a:extLst>
              </a:tr>
              <a:tr h="341974">
                <a:tc>
                  <a:txBody>
                    <a:bodyPr/>
                    <a:lstStyle/>
                    <a:p>
                      <a:r>
                        <a:rPr lang="en-IN" dirty="0"/>
                        <a:t>America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105</a:t>
                      </a:r>
                    </a:p>
                  </a:txBody>
                  <a:tcPr/>
                </a:tc>
                <a:extLst>
                  <a:ext uri="{0D108BD9-81ED-4DB2-BD59-A6C34878D82A}">
                    <a16:rowId xmlns:a16="http://schemas.microsoft.com/office/drawing/2014/main" val="6992616"/>
                  </a:ext>
                </a:extLst>
              </a:tr>
              <a:tr h="341974">
                <a:tc>
                  <a:txBody>
                    <a:bodyPr/>
                    <a:lstStyle/>
                    <a:p>
                      <a:r>
                        <a:rPr lang="en-IN" dirty="0"/>
                        <a:t>Africa</a:t>
                      </a:r>
                    </a:p>
                  </a:txBody>
                  <a:tcPr/>
                </a:tc>
                <a:tc>
                  <a:txBody>
                    <a:bodyPr/>
                    <a:lstStyle/>
                    <a:p>
                      <a:r>
                        <a:rPr lang="en-IN" dirty="0"/>
                        <a:t>102</a:t>
                      </a:r>
                    </a:p>
                  </a:txBody>
                  <a:tcPr/>
                </a:tc>
                <a:extLst>
                  <a:ext uri="{0D108BD9-81ED-4DB2-BD59-A6C34878D82A}">
                    <a16:rowId xmlns:a16="http://schemas.microsoft.com/office/drawing/2014/main" val="3307004605"/>
                  </a:ext>
                </a:extLst>
              </a:tr>
              <a:tr h="341974">
                <a:tc>
                  <a:txBody>
                    <a:bodyPr/>
                    <a:lstStyle/>
                    <a:p>
                      <a:r>
                        <a:rPr lang="en-IN" dirty="0"/>
                        <a:t>Asia</a:t>
                      </a:r>
                    </a:p>
                  </a:txBody>
                  <a:tcPr/>
                </a:tc>
                <a:tc>
                  <a:txBody>
                    <a:bodyPr/>
                    <a:lstStyle/>
                    <a:p>
                      <a:r>
                        <a:rPr lang="en-US" dirty="0"/>
                        <a:t>95</a:t>
                      </a:r>
                      <a:endParaRPr lang="en-IN" dirty="0"/>
                    </a:p>
                  </a:txBody>
                  <a:tcPr/>
                </a:tc>
                <a:extLst>
                  <a:ext uri="{0D108BD9-81ED-4DB2-BD59-A6C34878D82A}">
                    <a16:rowId xmlns:a16="http://schemas.microsoft.com/office/drawing/2014/main" val="3241704672"/>
                  </a:ext>
                </a:extLst>
              </a:tr>
              <a:tr h="341974">
                <a:tc>
                  <a:txBody>
                    <a:bodyPr/>
                    <a:lstStyle/>
                    <a:p>
                      <a:r>
                        <a:rPr lang="en-IN" dirty="0"/>
                        <a:t>Europe</a:t>
                      </a:r>
                    </a:p>
                  </a:txBody>
                  <a:tcPr/>
                </a:tc>
                <a:tc>
                  <a:txBody>
                    <a:bodyPr/>
                    <a:lstStyle/>
                    <a:p>
                      <a:r>
                        <a:rPr lang="en-US" dirty="0"/>
                        <a:t>88</a:t>
                      </a:r>
                      <a:endParaRPr lang="en-IN" dirty="0"/>
                    </a:p>
                  </a:txBody>
                  <a:tcPr/>
                </a:tc>
                <a:extLst>
                  <a:ext uri="{0D108BD9-81ED-4DB2-BD59-A6C34878D82A}">
                    <a16:rowId xmlns:a16="http://schemas.microsoft.com/office/drawing/2014/main" val="3915282467"/>
                  </a:ext>
                </a:extLst>
              </a:tr>
            </a:tbl>
          </a:graphicData>
        </a:graphic>
      </p:graphicFrame>
    </p:spTree>
    <p:extLst>
      <p:ext uri="{BB962C8B-B14F-4D97-AF65-F5344CB8AC3E}">
        <p14:creationId xmlns:p14="http://schemas.microsoft.com/office/powerpoint/2010/main" val="208406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barn(inVertical)">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132174-BD4B-F5AF-5111-5D6349261E33}"/>
              </a:ext>
            </a:extLst>
          </p:cNvPr>
          <p:cNvSpPr/>
          <p:nvPr/>
        </p:nvSpPr>
        <p:spPr>
          <a:xfrm>
            <a:off x="330740" y="168145"/>
            <a:ext cx="9980579" cy="96303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ct val="90000"/>
              </a:lnSpc>
            </a:pPr>
            <a:endParaRPr lang="en-US" dirty="0">
              <a:latin typeface="Consolas" panose="020B0609020204030204" pitchFamily="49" charset="0"/>
            </a:endParaRPr>
          </a:p>
          <a:p>
            <a:pPr>
              <a:lnSpc>
                <a:spcPct val="90000"/>
              </a:lnSpc>
            </a:pPr>
            <a:r>
              <a:rPr lang="en-US" sz="1800" dirty="0">
                <a:latin typeface="Consolas" panose="020B0609020204030204" pitchFamily="49" charset="0"/>
              </a:rPr>
              <a:t>Determine the total amount of transaction for each region and find the highest and lowest amount of transaction for regions.</a:t>
            </a:r>
          </a:p>
          <a:p>
            <a:endParaRPr lang="en-IN"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C0991917-B13D-EA08-D803-7E1364E51965}"/>
              </a:ext>
            </a:extLst>
          </p:cNvPr>
          <p:cNvSpPr txBox="1"/>
          <p:nvPr/>
        </p:nvSpPr>
        <p:spPr>
          <a:xfrm>
            <a:off x="330740" y="2646759"/>
            <a:ext cx="5765261" cy="2862322"/>
          </a:xfrm>
          <a:prstGeom prst="rect">
            <a:avLst/>
          </a:prstGeom>
          <a:effectLst>
            <a:innerShdw blurRad="63500" dist="508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r</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region_name</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txn_amount</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Total_transaction_amount</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customer_nodes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c </a:t>
            </a:r>
          </a:p>
          <a:p>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customer_transactions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c</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customer_id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customer_id</a:t>
            </a: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regions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r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c</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region_id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region_id</a:t>
            </a:r>
          </a:p>
          <a:p>
            <a:r>
              <a:rPr lang="en-IN" sz="1800" dirty="0">
                <a:solidFill>
                  <a:srgbClr val="0000FF"/>
                </a:solidFill>
                <a:latin typeface="Consolas" panose="020B0609020204030204" pitchFamily="49" charset="0"/>
              </a:rPr>
              <a:t>GROUP</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region_name</a:t>
            </a:r>
          </a:p>
          <a:p>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Total_transaction_amount </a:t>
            </a:r>
            <a:r>
              <a:rPr lang="en-US" sz="1800" dirty="0">
                <a:solidFill>
                  <a:srgbClr val="0000FF"/>
                </a:solidFill>
                <a:latin typeface="Consolas" panose="020B0609020204030204" pitchFamily="49" charset="0"/>
              </a:rPr>
              <a:t>DESC</a:t>
            </a:r>
            <a:r>
              <a:rPr lang="en-US" sz="1800" dirty="0">
                <a:solidFill>
                  <a:srgbClr val="808080"/>
                </a:solidFill>
                <a:latin typeface="Consolas" panose="020B0609020204030204" pitchFamily="49" charset="0"/>
              </a:rPr>
              <a:t>;</a:t>
            </a:r>
            <a:endParaRPr lang="en-IN" dirty="0"/>
          </a:p>
        </p:txBody>
      </p:sp>
      <p:sp>
        <p:nvSpPr>
          <p:cNvPr id="8" name="Rectangle 7">
            <a:extLst>
              <a:ext uri="{FF2B5EF4-FFF2-40B4-BE49-F238E27FC236}">
                <a16:creationId xmlns:a16="http://schemas.microsoft.com/office/drawing/2014/main" id="{82DFB7BC-37C6-565D-ECC6-0C6EFE2F891F}"/>
              </a:ext>
            </a:extLst>
          </p:cNvPr>
          <p:cNvSpPr/>
          <p:nvPr/>
        </p:nvSpPr>
        <p:spPr>
          <a:xfrm>
            <a:off x="1498059" y="1322961"/>
            <a:ext cx="1391056" cy="4669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 :</a:t>
            </a:r>
            <a:endParaRPr lang="en-IN" dirty="0"/>
          </a:p>
        </p:txBody>
      </p:sp>
      <p:sp>
        <p:nvSpPr>
          <p:cNvPr id="9" name="Rectangle 8">
            <a:extLst>
              <a:ext uri="{FF2B5EF4-FFF2-40B4-BE49-F238E27FC236}">
                <a16:creationId xmlns:a16="http://schemas.microsoft.com/office/drawing/2014/main" id="{012FF2AB-0BB7-14DC-0BA9-C3CA7F9EB90A}"/>
              </a:ext>
            </a:extLst>
          </p:cNvPr>
          <p:cNvSpPr/>
          <p:nvPr/>
        </p:nvSpPr>
        <p:spPr>
          <a:xfrm>
            <a:off x="7915612" y="1389011"/>
            <a:ext cx="1391056" cy="4669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Answer :</a:t>
            </a:r>
            <a:endParaRPr lang="en-IN" dirty="0"/>
          </a:p>
        </p:txBody>
      </p:sp>
      <p:graphicFrame>
        <p:nvGraphicFramePr>
          <p:cNvPr id="15" name="Table 14">
            <a:extLst>
              <a:ext uri="{FF2B5EF4-FFF2-40B4-BE49-F238E27FC236}">
                <a16:creationId xmlns:a16="http://schemas.microsoft.com/office/drawing/2014/main" id="{D6BE2F9D-9FB6-F215-7704-B36539356898}"/>
              </a:ext>
            </a:extLst>
          </p:cNvPr>
          <p:cNvGraphicFramePr>
            <a:graphicFrameLocks noGrp="1"/>
          </p:cNvGraphicFramePr>
          <p:nvPr>
            <p:extLst>
              <p:ext uri="{D42A27DB-BD31-4B8C-83A1-F6EECF244321}">
                <p14:modId xmlns:p14="http://schemas.microsoft.com/office/powerpoint/2010/main" val="310378367"/>
              </p:ext>
            </p:extLst>
          </p:nvPr>
        </p:nvGraphicFramePr>
        <p:xfrm>
          <a:off x="6472139" y="2646759"/>
          <a:ext cx="4520116" cy="2862322"/>
        </p:xfrm>
        <a:graphic>
          <a:graphicData uri="http://schemas.openxmlformats.org/drawingml/2006/table">
            <a:tbl>
              <a:tblPr firstRow="1" bandRow="1">
                <a:tableStyleId>{5C22544A-7EE6-4342-B048-85BDC9FD1C3A}</a:tableStyleId>
              </a:tblPr>
              <a:tblGrid>
                <a:gridCol w="2260058">
                  <a:extLst>
                    <a:ext uri="{9D8B030D-6E8A-4147-A177-3AD203B41FA5}">
                      <a16:colId xmlns:a16="http://schemas.microsoft.com/office/drawing/2014/main" val="483014834"/>
                    </a:ext>
                  </a:extLst>
                </a:gridCol>
                <a:gridCol w="2260058">
                  <a:extLst>
                    <a:ext uri="{9D8B030D-6E8A-4147-A177-3AD203B41FA5}">
                      <a16:colId xmlns:a16="http://schemas.microsoft.com/office/drawing/2014/main" val="1151017237"/>
                    </a:ext>
                  </a:extLst>
                </a:gridCol>
              </a:tblGrid>
              <a:tr h="734527">
                <a:tc>
                  <a:txBody>
                    <a:bodyPr/>
                    <a:lstStyle/>
                    <a:p>
                      <a:r>
                        <a:rPr lang="en-IN" dirty="0"/>
                        <a:t>region_name</a:t>
                      </a:r>
                    </a:p>
                  </a:txBody>
                  <a:tcPr/>
                </a:tc>
                <a:tc>
                  <a:txBody>
                    <a:bodyPr/>
                    <a:lstStyle/>
                    <a:p>
                      <a:r>
                        <a:rPr lang="en-IN"/>
                        <a:t>Total_transaction_amount</a:t>
                      </a:r>
                      <a:endParaRPr lang="en-IN" dirty="0"/>
                    </a:p>
                  </a:txBody>
                  <a:tcPr/>
                </a:tc>
                <a:extLst>
                  <a:ext uri="{0D108BD9-81ED-4DB2-BD59-A6C34878D82A}">
                    <a16:rowId xmlns:a16="http://schemas.microsoft.com/office/drawing/2014/main" val="1596879060"/>
                  </a:ext>
                </a:extLst>
              </a:tr>
              <a:tr h="425559">
                <a:tc>
                  <a:txBody>
                    <a:bodyPr/>
                    <a:lstStyle/>
                    <a:p>
                      <a:r>
                        <a:rPr lang="en-IN"/>
                        <a:t>Australia</a:t>
                      </a:r>
                      <a:endParaRPr lang="en-IN" dirty="0"/>
                    </a:p>
                  </a:txBody>
                  <a:tcPr/>
                </a:tc>
                <a:tc>
                  <a:txBody>
                    <a:bodyPr/>
                    <a:lstStyle/>
                    <a:p>
                      <a:r>
                        <a:rPr lang="en-IN"/>
                        <a:t>4611768</a:t>
                      </a:r>
                      <a:endParaRPr lang="en-IN" dirty="0"/>
                    </a:p>
                  </a:txBody>
                  <a:tcPr/>
                </a:tc>
                <a:extLst>
                  <a:ext uri="{0D108BD9-81ED-4DB2-BD59-A6C34878D82A}">
                    <a16:rowId xmlns:a16="http://schemas.microsoft.com/office/drawing/2014/main" val="4281317755"/>
                  </a:ext>
                </a:extLst>
              </a:tr>
              <a:tr h="425559">
                <a:tc>
                  <a:txBody>
                    <a:bodyPr/>
                    <a:lstStyle/>
                    <a:p>
                      <a:r>
                        <a:rPr lang="en-IN"/>
                        <a:t>America</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4406276</a:t>
                      </a:r>
                    </a:p>
                  </a:txBody>
                  <a:tcPr/>
                </a:tc>
                <a:extLst>
                  <a:ext uri="{0D108BD9-81ED-4DB2-BD59-A6C34878D82A}">
                    <a16:rowId xmlns:a16="http://schemas.microsoft.com/office/drawing/2014/main" val="6992616"/>
                  </a:ext>
                </a:extLst>
              </a:tr>
              <a:tr h="425559">
                <a:tc>
                  <a:txBody>
                    <a:bodyPr/>
                    <a:lstStyle/>
                    <a:p>
                      <a:r>
                        <a:rPr lang="en-IN"/>
                        <a:t>Africa</a:t>
                      </a:r>
                      <a:endParaRPr lang="en-IN" dirty="0"/>
                    </a:p>
                  </a:txBody>
                  <a:tcPr/>
                </a:tc>
                <a:tc>
                  <a:txBody>
                    <a:bodyPr/>
                    <a:lstStyle/>
                    <a:p>
                      <a:r>
                        <a:rPr lang="en-IN" dirty="0"/>
                        <a:t>4233481</a:t>
                      </a:r>
                    </a:p>
                  </a:txBody>
                  <a:tcPr/>
                </a:tc>
                <a:extLst>
                  <a:ext uri="{0D108BD9-81ED-4DB2-BD59-A6C34878D82A}">
                    <a16:rowId xmlns:a16="http://schemas.microsoft.com/office/drawing/2014/main" val="3307004605"/>
                  </a:ext>
                </a:extLst>
              </a:tr>
              <a:tr h="425559">
                <a:tc>
                  <a:txBody>
                    <a:bodyPr/>
                    <a:lstStyle/>
                    <a:p>
                      <a:r>
                        <a:rPr lang="en-IN"/>
                        <a:t>Asia</a:t>
                      </a:r>
                      <a:endParaRPr lang="en-IN" dirty="0"/>
                    </a:p>
                  </a:txBody>
                  <a:tcPr/>
                </a:tc>
                <a:tc>
                  <a:txBody>
                    <a:bodyPr/>
                    <a:lstStyle/>
                    <a:p>
                      <a:r>
                        <a:rPr lang="en-IN" dirty="0"/>
                        <a:t>4057879</a:t>
                      </a:r>
                    </a:p>
                  </a:txBody>
                  <a:tcPr/>
                </a:tc>
                <a:extLst>
                  <a:ext uri="{0D108BD9-81ED-4DB2-BD59-A6C34878D82A}">
                    <a16:rowId xmlns:a16="http://schemas.microsoft.com/office/drawing/2014/main" val="3241704672"/>
                  </a:ext>
                </a:extLst>
              </a:tr>
              <a:tr h="425559">
                <a:tc>
                  <a:txBody>
                    <a:bodyPr/>
                    <a:lstStyle/>
                    <a:p>
                      <a:r>
                        <a:rPr lang="en-IN"/>
                        <a:t>Europe</a:t>
                      </a:r>
                      <a:endParaRPr lang="en-IN" dirty="0"/>
                    </a:p>
                  </a:txBody>
                  <a:tcPr/>
                </a:tc>
                <a:tc>
                  <a:txBody>
                    <a:bodyPr/>
                    <a:lstStyle/>
                    <a:p>
                      <a:r>
                        <a:rPr lang="en-IN" dirty="0"/>
                        <a:t>3401552</a:t>
                      </a:r>
                    </a:p>
                  </a:txBody>
                  <a:tcPr/>
                </a:tc>
                <a:extLst>
                  <a:ext uri="{0D108BD9-81ED-4DB2-BD59-A6C34878D82A}">
                    <a16:rowId xmlns:a16="http://schemas.microsoft.com/office/drawing/2014/main" val="3915282467"/>
                  </a:ext>
                </a:extLst>
              </a:tr>
            </a:tbl>
          </a:graphicData>
        </a:graphic>
      </p:graphicFrame>
    </p:spTree>
    <p:extLst>
      <p:ext uri="{BB962C8B-B14F-4D97-AF65-F5344CB8AC3E}">
        <p14:creationId xmlns:p14="http://schemas.microsoft.com/office/powerpoint/2010/main" val="309357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Retrospect</Template>
  <TotalTime>726</TotalTime>
  <Words>1335</Words>
  <Application>Microsoft Office PowerPoint</Application>
  <PresentationFormat>Widescreen</PresentationFormat>
  <Paragraphs>239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Consolas</vt:lpstr>
      <vt:lpstr>Wingdings 3</vt:lpstr>
      <vt:lpstr>Ion Boardroom</vt:lpstr>
      <vt:lpstr>Neo-Bank Data Analysis</vt:lpstr>
      <vt:lpstr>Introduction </vt:lpstr>
      <vt:lpstr>Problem Statement </vt:lpstr>
      <vt:lpstr>Schema Used</vt:lpstr>
      <vt:lpstr>Business Questions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Neo-Bank Data Analysis</dc:title>
  <dc:creator>kiranjaya nath</dc:creator>
  <cp:lastModifiedBy>kiranjaya nath</cp:lastModifiedBy>
  <cp:revision>1</cp:revision>
  <dcterms:created xsi:type="dcterms:W3CDTF">2024-05-21T06:52:02Z</dcterms:created>
  <dcterms:modified xsi:type="dcterms:W3CDTF">2024-05-22T06:05:24Z</dcterms:modified>
</cp:coreProperties>
</file>