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0c47bd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0c47bd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2fa6046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2fa6046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b1f1566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b1f1566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b0c47bd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b0c47bd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2052368d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2052368d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2052368d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2052368d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2052368d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2052368d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800" y="1853850"/>
            <a:ext cx="3532951" cy="21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525" y="1955875"/>
            <a:ext cx="3131576" cy="19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1892650" y="4041325"/>
            <a:ext cx="158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Filter  age&lt;250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Optimization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19150" y="1990725"/>
            <a:ext cx="3207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Attempted to use optuna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Best performance with leaf_size 30 (default), 12 neighbors, manhattan distance, weighted closer neighbors more than further neighbors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Marginal improvement from hyperparameter optimization tried last week, probably need more experience with optuna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Kaggle score 0.71867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395" y="2791745"/>
            <a:ext cx="4735001" cy="20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- Backward Elim (contd)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Calculate p-values of all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Remove the feature with the highest p-value (&gt;0.05)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Repeat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Kaggle score dropped from 0.71867 to 0.69776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Scaling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Imabalance in some features (age clustered around ~10, height around ~5, count_floors ~2)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Causes distanced-based algorithms (like our K-nearest neighbors!) to not perform optimally.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sklearn’s min-max, standard, and robust, and more!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Results!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Improvement with many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Robust, PowerTransformer, QuantileTransformers all did well!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113" y="3147900"/>
            <a:ext cx="53054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future: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Try more models!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Figure out optuna and do better hyperparameter selection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Try pytorch?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