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3a3fe5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3a3fe5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Correlations, talk about how height_percentage may be surprising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54119a9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54119a9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Tall buildings made with better superstructures, often newer buildings as well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54119a9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54119a9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building materials that are common in tall buildings tend to sustain less damage.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53a3fe57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53a3fe57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607c303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607c303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607c3036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607c3036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607c3036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607c3036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607c3036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607c3036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0.jpg"/><Relationship Id="rId5" Type="http://schemas.openxmlformats.org/officeDocument/2006/relationships/image" Target="../media/image21.jpg"/><Relationship Id="rId6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23.png"/><Relationship Id="rId13" Type="http://schemas.openxmlformats.org/officeDocument/2006/relationships/image" Target="../media/image26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9.png"/><Relationship Id="rId15" Type="http://schemas.openxmlformats.org/officeDocument/2006/relationships/image" Target="../media/image30.png"/><Relationship Id="rId14" Type="http://schemas.openxmlformats.org/officeDocument/2006/relationships/image" Target="../media/image24.png"/><Relationship Id="rId5" Type="http://schemas.openxmlformats.org/officeDocument/2006/relationships/image" Target="../media/image3.png"/><Relationship Id="rId6" Type="http://schemas.openxmlformats.org/officeDocument/2006/relationships/image" Target="../media/image20.png"/><Relationship Id="rId7" Type="http://schemas.openxmlformats.org/officeDocument/2006/relationships/image" Target="../media/image18.png"/><Relationship Id="rId8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Earthquake Update - Group 1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Varun, Yixin, Nathan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657925" y="4285150"/>
            <a:ext cx="50313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More EDA, correlations are somewhat as expected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75" y="1113400"/>
            <a:ext cx="4871076" cy="29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5375" y="136249"/>
            <a:ext cx="2307100" cy="16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4450" y="1883613"/>
            <a:ext cx="2046200" cy="15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9225" y="3464673"/>
            <a:ext cx="2920451" cy="164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/>
        </p:nvSpPr>
        <p:spPr>
          <a:xfrm>
            <a:off x="872675" y="4002675"/>
            <a:ext cx="28083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Buildings made with cement mortar and brick use certain floor_types, roof_types, etc.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5359300" y="848300"/>
            <a:ext cx="28083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Cement mortar and brick buildings are very new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00" y="1276738"/>
            <a:ext cx="4869224" cy="259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5725" y="1533002"/>
            <a:ext cx="2716300" cy="20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/>
        </p:nvSpPr>
        <p:spPr>
          <a:xfrm>
            <a:off x="5562775" y="3934425"/>
            <a:ext cx="28083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Mean age for all buildings is 26, median 15. Mean for cement and mortar 12 with median 10 years.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932" y="355075"/>
            <a:ext cx="2381142" cy="7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0426" y="2025761"/>
            <a:ext cx="4261150" cy="8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0713" y="3710198"/>
            <a:ext cx="3757826" cy="7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/>
          <p:nvPr/>
        </p:nvSpPr>
        <p:spPr>
          <a:xfrm>
            <a:off x="7005775" y="355125"/>
            <a:ext cx="780300" cy="78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5309250" y="2008238"/>
            <a:ext cx="867900" cy="831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7005775" y="3697900"/>
            <a:ext cx="1502700" cy="757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 txBox="1"/>
          <p:nvPr/>
        </p:nvSpPr>
        <p:spPr>
          <a:xfrm>
            <a:off x="536300" y="1831975"/>
            <a:ext cx="28083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oof_type x, ground_floor_type v, and foundation_type i/u preferred by builders of cement mortar and brick buildings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75" y="1203263"/>
            <a:ext cx="4498700" cy="27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800" y="1414927"/>
            <a:ext cx="3802925" cy="231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/>
        </p:nvSpPr>
        <p:spPr>
          <a:xfrm>
            <a:off x="2964225" y="4324450"/>
            <a:ext cx="28083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Nepali economy dominated by agriculture and tourism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300" y="704845"/>
            <a:ext cx="2352475" cy="240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/>
        </p:nvSpPr>
        <p:spPr>
          <a:xfrm>
            <a:off x="818988" y="343275"/>
            <a:ext cx="3753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damage_grade ~ count_floors_pre_eq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650" y="704850"/>
            <a:ext cx="4500003" cy="415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8725" y="3438999"/>
            <a:ext cx="2307625" cy="14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 txBox="1"/>
          <p:nvPr/>
        </p:nvSpPr>
        <p:spPr>
          <a:xfrm>
            <a:off x="5305338" y="343275"/>
            <a:ext cx="3753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mean(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damage_grade) ~count_floors_pre_eq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5305338" y="3110375"/>
            <a:ext cx="3753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dist(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count_floors_pre_eq)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2952750" y="476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count_floors_pre_eq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3594950" y="704850"/>
            <a:ext cx="1571700" cy="1335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3594950" y="2039853"/>
            <a:ext cx="1571700" cy="142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7730400" y="2786075"/>
            <a:ext cx="195000" cy="32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6981600" y="2786066"/>
            <a:ext cx="276600" cy="32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550" y="704850"/>
            <a:ext cx="4636506" cy="419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 txBox="1"/>
          <p:nvPr/>
        </p:nvSpPr>
        <p:spPr>
          <a:xfrm>
            <a:off x="818988" y="343275"/>
            <a:ext cx="3753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damage_grade ~ secondary use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5305338" y="343275"/>
            <a:ext cx="3753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mean(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damage_grade) ~secondary_use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4768100" y="4371650"/>
            <a:ext cx="44166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(mean)Institution: lowest; agriculture: highest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2952750" y="476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Secondary use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3733650" y="1726200"/>
            <a:ext cx="1571700" cy="1039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658550" y="704850"/>
            <a:ext cx="1571700" cy="1170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4025" y="936294"/>
            <a:ext cx="3386249" cy="19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/>
        </p:nvSpPr>
        <p:spPr>
          <a:xfrm>
            <a:off x="818988" y="343275"/>
            <a:ext cx="3753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damage_grade ~ superstructure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5305338" y="343275"/>
            <a:ext cx="3753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damage_grade ~superstructure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2952750" y="476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Has superstructure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801" y="2637376"/>
            <a:ext cx="2419351" cy="213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0"/>
          <p:cNvSpPr txBox="1"/>
          <p:nvPr/>
        </p:nvSpPr>
        <p:spPr>
          <a:xfrm>
            <a:off x="6076863" y="4767850"/>
            <a:ext cx="3753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(dist) adobe mud: largest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8" name="Google Shape;2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925" y="704850"/>
            <a:ext cx="3802424" cy="178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100" y="704850"/>
            <a:ext cx="1207600" cy="1263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5700" y="704846"/>
            <a:ext cx="1207600" cy="126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63300" y="704846"/>
            <a:ext cx="1207600" cy="126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70900" y="704850"/>
            <a:ext cx="1207600" cy="1263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8100" y="1967974"/>
            <a:ext cx="1207600" cy="1263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55700" y="1967975"/>
            <a:ext cx="1207600" cy="1263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63300" y="1967950"/>
            <a:ext cx="1207600" cy="1263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70900" y="1967950"/>
            <a:ext cx="1207600" cy="1263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8100" y="3231100"/>
            <a:ext cx="1207600" cy="126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355701" y="3231075"/>
            <a:ext cx="1207600" cy="1263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563300" y="3231075"/>
            <a:ext cx="1207600" cy="126311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0"/>
          <p:cNvSpPr/>
          <p:nvPr/>
        </p:nvSpPr>
        <p:spPr>
          <a:xfrm>
            <a:off x="1355750" y="3231163"/>
            <a:ext cx="1207500" cy="1263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3770950" y="1968013"/>
            <a:ext cx="1207500" cy="1263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 txBox="1"/>
          <p:nvPr/>
        </p:nvSpPr>
        <p:spPr>
          <a:xfrm>
            <a:off x="1400663" y="4494175"/>
            <a:ext cx="3753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stone_flag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3839888" y="3228750"/>
            <a:ext cx="3753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rc_engineered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1700221"/>
            <a:ext cx="2632950" cy="25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250" y="1700221"/>
            <a:ext cx="2507350" cy="25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9964" y="1700225"/>
            <a:ext cx="2538310" cy="25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1"/>
          <p:cNvSpPr txBox="1"/>
          <p:nvPr/>
        </p:nvSpPr>
        <p:spPr>
          <a:xfrm>
            <a:off x="123663" y="1119575"/>
            <a:ext cx="3753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damage_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grade ~ legal_ownership_status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3009738" y="1119575"/>
            <a:ext cx="3753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damage_grade ~ position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5858338" y="1119575"/>
            <a:ext cx="3753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damage_grade ~ plan configuration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