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24"/>
    <p:restoredTop sz="94720"/>
  </p:normalViewPr>
  <p:slideViewPr>
    <p:cSldViewPr snapToGrid="0" snapToObjects="1">
      <p:cViewPr>
        <p:scale>
          <a:sx n="89" d="100"/>
          <a:sy n="89" d="100"/>
        </p:scale>
        <p:origin x="16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47DD-8E8D-BF45-8E83-B57C3041D565}" type="datetimeFigureOut">
              <a:rPr lang="pt-BR" smtClean="0"/>
              <a:t>17/11/17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0CF7-2578-A44D-BAF2-E926B062E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041400" y="887386"/>
            <a:ext cx="4984596" cy="3848381"/>
            <a:chOff x="1041400" y="887386"/>
            <a:chExt cx="4984596" cy="3848381"/>
          </a:xfrm>
        </p:grpSpPr>
        <p:sp>
          <p:nvSpPr>
            <p:cNvPr id="129" name="Rectangle 128"/>
            <p:cNvSpPr/>
            <p:nvPr/>
          </p:nvSpPr>
          <p:spPr>
            <a:xfrm>
              <a:off x="2919184" y="3545045"/>
              <a:ext cx="1850209" cy="572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45114" y="2961090"/>
              <a:ext cx="1224280" cy="572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71320" y="2394944"/>
              <a:ext cx="3720011" cy="572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41400" y="1828798"/>
              <a:ext cx="4349931" cy="572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Oval 3"/>
            <p:cNvSpPr/>
            <p:nvPr/>
          </p:nvSpPr>
          <p:spPr>
            <a:xfrm>
              <a:off x="1041400" y="1752601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671320" y="175260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2293257" y="1752601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2923177" y="175260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3545114" y="175260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4175034" y="1752599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4796971" y="175260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5426891" y="1752599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49792" y="1426029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792" y="1426029"/>
                  <a:ext cx="1993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2424" t="-2222" r="-36364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73602" y="1404256"/>
                  <a:ext cx="189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602" y="1404256"/>
                  <a:ext cx="18979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495539" y="1415142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539" y="1415142"/>
                  <a:ext cx="21493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6111" r="-33333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142611" y="1419997"/>
                  <a:ext cx="185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611" y="1419997"/>
                  <a:ext cx="18537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26667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67768" y="1419997"/>
                  <a:ext cx="1676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768" y="1419997"/>
                  <a:ext cx="16761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75164" y="1404256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164" y="1404256"/>
                  <a:ext cx="18094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1034" r="-27586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992676" y="1415142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676" y="1415142"/>
                  <a:ext cx="19774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25" r="-156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25198" y="1426028"/>
                  <a:ext cx="181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198" y="1426028"/>
                  <a:ext cx="18146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3" r="-23333" b="-2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/>
            <p:cNvSpPr/>
            <p:nvPr/>
          </p:nvSpPr>
          <p:spPr>
            <a:xfrm>
              <a:off x="1041400" y="2324687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1671320" y="2324686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2293257" y="2324687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2923177" y="2324686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3545114" y="2324686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4175034" y="2324685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4796971" y="2324686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5426891" y="2324685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030271" y="2017005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71" y="2017005"/>
                  <a:ext cx="1993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2424" t="-2222" r="-36364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399242" y="1993256"/>
                  <a:ext cx="189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242" y="1993256"/>
                  <a:ext cx="189796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032" r="-25806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779180" y="1993256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180" y="1993256"/>
                  <a:ext cx="214931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0000" r="-34286" b="-3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7671" y="2017006"/>
                  <a:ext cx="185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671" y="2017006"/>
                  <a:ext cx="18537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r="-26667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495539" y="2029689"/>
                  <a:ext cx="1676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539" y="2029689"/>
                  <a:ext cx="16761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892142" y="1993256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42" y="1993256"/>
                  <a:ext cx="18094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000" r="-23333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239707" y="1998114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707" y="1998114"/>
                  <a:ext cx="197746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625198" y="1998114"/>
                  <a:ext cx="181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198" y="1998114"/>
                  <a:ext cx="18146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3" r="-23333" b="-2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/>
            <p:cNvSpPr/>
            <p:nvPr/>
          </p:nvSpPr>
          <p:spPr>
            <a:xfrm>
              <a:off x="1041400" y="2896771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/>
            <p:cNvSpPr/>
            <p:nvPr/>
          </p:nvSpPr>
          <p:spPr>
            <a:xfrm>
              <a:off x="1671320" y="289677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Oval 77"/>
            <p:cNvSpPr/>
            <p:nvPr/>
          </p:nvSpPr>
          <p:spPr>
            <a:xfrm>
              <a:off x="2293257" y="2896771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Oval 78"/>
            <p:cNvSpPr/>
            <p:nvPr/>
          </p:nvSpPr>
          <p:spPr>
            <a:xfrm>
              <a:off x="2923177" y="289677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Oval 79"/>
            <p:cNvSpPr/>
            <p:nvPr/>
          </p:nvSpPr>
          <p:spPr>
            <a:xfrm>
              <a:off x="3545114" y="289677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Oval 80"/>
            <p:cNvSpPr/>
            <p:nvPr/>
          </p:nvSpPr>
          <p:spPr>
            <a:xfrm>
              <a:off x="4175034" y="2896769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4796971" y="2896770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426891" y="2896769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916132" y="2571274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132" y="2571274"/>
                  <a:ext cx="1993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2424" t="-2222" r="-36364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508106" y="2570198"/>
                  <a:ext cx="189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106" y="2570198"/>
                  <a:ext cx="189796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8125" r="-21875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127671" y="2572939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671" y="2572939"/>
                  <a:ext cx="21493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7143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779180" y="2593948"/>
                  <a:ext cx="185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180" y="2593948"/>
                  <a:ext cx="18537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26667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413972" y="2570198"/>
                  <a:ext cx="1676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72" y="2570198"/>
                  <a:ext cx="16761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039471" y="2570197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471" y="2570197"/>
                  <a:ext cx="18094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1034" r="-27586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239707" y="2570198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707" y="2570198"/>
                  <a:ext cx="197746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5625198" y="2570198"/>
                  <a:ext cx="181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198" y="2570198"/>
                  <a:ext cx="18146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3" r="-23333" b="-2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>
            <a:xfrm>
              <a:off x="1041400" y="3468853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Oval 93"/>
            <p:cNvSpPr/>
            <p:nvPr/>
          </p:nvSpPr>
          <p:spPr>
            <a:xfrm>
              <a:off x="1671320" y="3468852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Oval 94"/>
            <p:cNvSpPr/>
            <p:nvPr/>
          </p:nvSpPr>
          <p:spPr>
            <a:xfrm>
              <a:off x="2293257" y="3468853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Oval 95"/>
            <p:cNvSpPr/>
            <p:nvPr/>
          </p:nvSpPr>
          <p:spPr>
            <a:xfrm>
              <a:off x="2923177" y="3468852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Oval 96"/>
            <p:cNvSpPr/>
            <p:nvPr/>
          </p:nvSpPr>
          <p:spPr>
            <a:xfrm>
              <a:off x="3545114" y="3468852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Oval 97"/>
            <p:cNvSpPr/>
            <p:nvPr/>
          </p:nvSpPr>
          <p:spPr>
            <a:xfrm>
              <a:off x="4175034" y="3468851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Oval 98"/>
            <p:cNvSpPr/>
            <p:nvPr/>
          </p:nvSpPr>
          <p:spPr>
            <a:xfrm>
              <a:off x="4796971" y="3468852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>
              <a:off x="5426891" y="3468851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916132" y="3143356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132" y="3143356"/>
                  <a:ext cx="199349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2424" t="-4444" r="-36364" b="-3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508106" y="3142280"/>
                  <a:ext cx="189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106" y="3142280"/>
                  <a:ext cx="18979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8125" r="-21875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3127671" y="3145021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671" y="3145021"/>
                  <a:ext cx="214931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7143" r="-37143" b="-3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4379528" y="3137176"/>
                  <a:ext cx="185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28" y="3137176"/>
                  <a:ext cx="18537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2258" r="-22581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773686" y="3137176"/>
                  <a:ext cx="1676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686" y="3137176"/>
                  <a:ext cx="16761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039471" y="3142279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471" y="3142279"/>
                  <a:ext cx="18094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1034" r="-27586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239707" y="314228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707" y="3142280"/>
                  <a:ext cx="19774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5625198" y="3142280"/>
                  <a:ext cx="181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198" y="3142280"/>
                  <a:ext cx="181460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3333" r="-23333" b="-239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Oval 109"/>
            <p:cNvSpPr/>
            <p:nvPr/>
          </p:nvSpPr>
          <p:spPr>
            <a:xfrm>
              <a:off x="1046145" y="4040934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76065" y="4040933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2298002" y="4040934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2927922" y="4040933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49859" y="4040933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4179779" y="4040932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01716" y="4040933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5431636" y="4040932"/>
              <a:ext cx="594360" cy="1523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920877" y="3715437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877" y="3715437"/>
                  <a:ext cx="199349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424" t="-2174" r="-36364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2512851" y="3714361"/>
                  <a:ext cx="189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𝜒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851" y="3714361"/>
                  <a:ext cx="18979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399242" y="3732002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242" y="3732002"/>
                  <a:ext cx="21493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0000" r="-34286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3142450" y="3763933"/>
                  <a:ext cx="185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450" y="3763933"/>
                  <a:ext cx="185371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752977" y="3732003"/>
                  <a:ext cx="1676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977" y="3732003"/>
                  <a:ext cx="167610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044216" y="3714360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4216" y="3714360"/>
                  <a:ext cx="180947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0000" r="-23333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1244452" y="3714361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52" y="3714361"/>
                  <a:ext cx="19774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629943" y="3714361"/>
                  <a:ext cx="181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𝜂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943" y="3714361"/>
                  <a:ext cx="181460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4483" r="-27586" b="-239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/>
            <p:cNvSpPr txBox="1"/>
            <p:nvPr/>
          </p:nvSpPr>
          <p:spPr>
            <a:xfrm>
              <a:off x="2936674" y="887386"/>
              <a:ext cx="1064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>
                  <a:latin typeface="CMU Serif Roman" charset="0"/>
                  <a:ea typeface="CMU Serif Roman" charset="0"/>
                  <a:cs typeface="CMU Serif Roman" charset="0"/>
                </a:rPr>
                <a:t>Tabacco</a:t>
              </a:r>
              <a:endParaRPr lang="pt-BR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32290" y="4366435"/>
              <a:ext cx="181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>
                  <a:latin typeface="CMU Serif Roman" charset="0"/>
                  <a:ea typeface="CMU Serif Roman" charset="0"/>
                  <a:cs typeface="CMU Serif Roman" charset="0"/>
                </a:rPr>
                <a:t>Lobelia</a:t>
              </a:r>
              <a:r>
                <a:rPr lang="pt-BR" dirty="0" smtClean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pt-BR" dirty="0" err="1" smtClean="0">
                  <a:latin typeface="CMU Serif Roman" charset="0"/>
                  <a:ea typeface="CMU Serif Roman" charset="0"/>
                  <a:cs typeface="CMU Serif Roman" charset="0"/>
                </a:rPr>
                <a:t>feverns</a:t>
              </a:r>
              <a:endParaRPr lang="pt-BR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Nathália Menini</dc:creator>
  <cp:lastModifiedBy>Nathália Menini</cp:lastModifiedBy>
  <cp:revision>3</cp:revision>
  <dcterms:created xsi:type="dcterms:W3CDTF">2017-11-17T12:27:58Z</dcterms:created>
  <dcterms:modified xsi:type="dcterms:W3CDTF">2017-11-17T12:47:40Z</dcterms:modified>
</cp:coreProperties>
</file>