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24"/>
    <p:restoredTop sz="94720"/>
  </p:normalViewPr>
  <p:slideViewPr>
    <p:cSldViewPr snapToGrid="0" snapToObjects="1">
      <p:cViewPr>
        <p:scale>
          <a:sx n="94" d="100"/>
          <a:sy n="94" d="100"/>
        </p:scale>
        <p:origin x="14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E47DD-8E8D-BF45-8E83-B57C3041D565}" type="datetimeFigureOut">
              <a:rPr lang="pt-BR" smtClean="0"/>
              <a:t>17/11/17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00CF7-2578-A44D-BAF2-E926B062E6E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E47DD-8E8D-BF45-8E83-B57C3041D565}" type="datetimeFigureOut">
              <a:rPr lang="pt-BR" smtClean="0"/>
              <a:t>17/11/17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00CF7-2578-A44D-BAF2-E926B062E6E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7679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E47DD-8E8D-BF45-8E83-B57C3041D565}" type="datetimeFigureOut">
              <a:rPr lang="pt-BR" smtClean="0"/>
              <a:t>17/11/17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00CF7-2578-A44D-BAF2-E926B062E6E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6811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E47DD-8E8D-BF45-8E83-B57C3041D565}" type="datetimeFigureOut">
              <a:rPr lang="pt-BR" smtClean="0"/>
              <a:t>17/11/17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00CF7-2578-A44D-BAF2-E926B062E6E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763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E47DD-8E8D-BF45-8E83-B57C3041D565}" type="datetimeFigureOut">
              <a:rPr lang="pt-BR" smtClean="0"/>
              <a:t>17/11/17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00CF7-2578-A44D-BAF2-E926B062E6E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789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E47DD-8E8D-BF45-8E83-B57C3041D565}" type="datetimeFigureOut">
              <a:rPr lang="pt-BR" smtClean="0"/>
              <a:t>17/11/17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00CF7-2578-A44D-BAF2-E926B062E6E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602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E47DD-8E8D-BF45-8E83-B57C3041D565}" type="datetimeFigureOut">
              <a:rPr lang="pt-BR" smtClean="0"/>
              <a:t>17/11/17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00CF7-2578-A44D-BAF2-E926B062E6E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9867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E47DD-8E8D-BF45-8E83-B57C3041D565}" type="datetimeFigureOut">
              <a:rPr lang="pt-BR" smtClean="0"/>
              <a:t>17/11/17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00CF7-2578-A44D-BAF2-E926B062E6E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0821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E47DD-8E8D-BF45-8E83-B57C3041D565}" type="datetimeFigureOut">
              <a:rPr lang="pt-BR" smtClean="0"/>
              <a:t>17/11/17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00CF7-2578-A44D-BAF2-E926B062E6E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9054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E47DD-8E8D-BF45-8E83-B57C3041D565}" type="datetimeFigureOut">
              <a:rPr lang="pt-BR" smtClean="0"/>
              <a:t>17/11/17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00CF7-2578-A44D-BAF2-E926B062E6E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1645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E47DD-8E8D-BF45-8E83-B57C3041D565}" type="datetimeFigureOut">
              <a:rPr lang="pt-BR" smtClean="0"/>
              <a:t>17/11/17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00CF7-2578-A44D-BAF2-E926B062E6E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740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E47DD-8E8D-BF45-8E83-B57C3041D565}" type="datetimeFigureOut">
              <a:rPr lang="pt-BR" smtClean="0"/>
              <a:t>17/11/17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00CF7-2578-A44D-BAF2-E926B062E6E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741894" y="747775"/>
            <a:ext cx="4340776" cy="3455046"/>
            <a:chOff x="741894" y="747775"/>
            <a:chExt cx="4340776" cy="3455046"/>
          </a:xfrm>
        </p:grpSpPr>
        <p:sp>
          <p:nvSpPr>
            <p:cNvPr id="133" name="Rectangle 132"/>
            <p:cNvSpPr/>
            <p:nvPr/>
          </p:nvSpPr>
          <p:spPr>
            <a:xfrm>
              <a:off x="2312035" y="1458260"/>
              <a:ext cx="1516253" cy="6429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1610995" y="2177208"/>
              <a:ext cx="1827149" cy="6429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1986874" y="2909253"/>
              <a:ext cx="1036742" cy="6429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438144" y="747775"/>
              <a:ext cx="707135" cy="6429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TextBox 2"/>
                <p:cNvSpPr txBox="1"/>
                <p:nvPr/>
              </p:nvSpPr>
              <p:spPr>
                <a:xfrm>
                  <a:off x="821531" y="771525"/>
                  <a:ext cx="3497817" cy="27706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pc="800" smtClean="0">
                            <a:latin typeface="Cambria Math" charset="0"/>
                          </a:rPr>
                          <m:t>𝜋</m:t>
                        </m:r>
                        <m:r>
                          <a:rPr lang="en-US" b="0" i="1" spc="800" smtClean="0">
                            <a:latin typeface="Cambria Math" charset="0"/>
                          </a:rPr>
                          <m:t>=5 3 1 6 7 4 2</m:t>
                        </m:r>
                      </m:oMath>
                    </m:oMathPara>
                  </a14:m>
                  <a:r>
                    <a:rPr lang="en-US" b="0" spc="800" dirty="0" smtClean="0"/>
                    <a:t/>
                  </a:r>
                  <a:br>
                    <a:rPr lang="en-US" b="0" spc="800" dirty="0" smtClean="0"/>
                  </a:br>
                  <a:endParaRPr lang="pt-BR" spc="800" dirty="0"/>
                </a:p>
              </p:txBody>
            </p:sp>
          </mc:Choice>
          <mc:Fallback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1531" y="771525"/>
                  <a:ext cx="3497817" cy="27706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t="-148889" b="-180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Rectangle 4"/>
                <p:cNvSpPr/>
                <p:nvPr/>
              </p:nvSpPr>
              <p:spPr>
                <a:xfrm>
                  <a:off x="1388738" y="1471357"/>
                  <a:ext cx="293061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pc="800">
                            <a:latin typeface="Cambria Math" charset="0"/>
                          </a:rPr>
                          <m:t> </m:t>
                        </m:r>
                        <m:r>
                          <a:rPr lang="en-US" i="1" spc="800">
                            <a:latin typeface="Cambria Math" charset="0"/>
                          </a:rPr>
                          <m:t>5 3 1 6 7 2 4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8738" y="1471357"/>
                  <a:ext cx="2930610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t="-95082" b="-1213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6" name="Rectangle 125"/>
                <p:cNvSpPr/>
                <p:nvPr/>
              </p:nvSpPr>
              <p:spPr>
                <a:xfrm>
                  <a:off x="1388738" y="2178113"/>
                  <a:ext cx="293061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pc="800" smtClean="0">
                            <a:latin typeface="Cambria Math" charset="0"/>
                          </a:rPr>
                          <m:t> </m:t>
                        </m:r>
                        <m:r>
                          <a:rPr lang="en-US" i="1" spc="800">
                            <a:latin typeface="Cambria Math" charset="0"/>
                          </a:rPr>
                          <m:t>5 3 </m:t>
                        </m:r>
                        <m:r>
                          <a:rPr lang="en-US" b="0" i="1" spc="800" smtClean="0">
                            <a:latin typeface="Cambria Math" charset="0"/>
                          </a:rPr>
                          <m:t>2</m:t>
                        </m:r>
                        <m:r>
                          <a:rPr lang="en-US" i="1" spc="800">
                            <a:latin typeface="Cambria Math" charset="0"/>
                          </a:rPr>
                          <m:t> </m:t>
                        </m:r>
                        <m:r>
                          <a:rPr lang="en-US" b="0" i="1" spc="800" smtClean="0">
                            <a:latin typeface="Cambria Math" charset="0"/>
                          </a:rPr>
                          <m:t>7</m:t>
                        </m:r>
                        <m:r>
                          <a:rPr lang="en-US" i="1" spc="800">
                            <a:latin typeface="Cambria Math" charset="0"/>
                          </a:rPr>
                          <m:t> </m:t>
                        </m:r>
                        <m:r>
                          <a:rPr lang="en-US" b="0" i="1" spc="800" smtClean="0">
                            <a:latin typeface="Cambria Math" charset="0"/>
                          </a:rPr>
                          <m:t>6</m:t>
                        </m:r>
                        <m:r>
                          <a:rPr lang="en-US" i="1" spc="800">
                            <a:latin typeface="Cambria Math" charset="0"/>
                          </a:rPr>
                          <m:t> </m:t>
                        </m:r>
                        <m:r>
                          <a:rPr lang="en-US" b="0" i="1" spc="800" smtClean="0">
                            <a:latin typeface="Cambria Math" charset="0"/>
                          </a:rPr>
                          <m:t>1</m:t>
                        </m:r>
                        <m:r>
                          <a:rPr lang="en-US" i="1" spc="800">
                            <a:latin typeface="Cambria Math" charset="0"/>
                          </a:rPr>
                          <m:t> 4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126" name="Rectangle 1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8738" y="2178113"/>
                  <a:ext cx="2930610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95082" b="-1213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7" name="Rectangle 126"/>
                <p:cNvSpPr/>
                <p:nvPr/>
              </p:nvSpPr>
              <p:spPr>
                <a:xfrm>
                  <a:off x="1388738" y="2909253"/>
                  <a:ext cx="293061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pc="800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pc="800" smtClean="0">
                            <a:latin typeface="Cambria Math" charset="0"/>
                          </a:rPr>
                          <m:t>6</m:t>
                        </m:r>
                        <m:r>
                          <a:rPr lang="en-US" i="1" spc="800">
                            <a:latin typeface="Cambria Math" charset="0"/>
                          </a:rPr>
                          <m:t> </m:t>
                        </m:r>
                        <m:r>
                          <a:rPr lang="en-US" b="0" i="1" spc="800" smtClean="0">
                            <a:latin typeface="Cambria Math" charset="0"/>
                          </a:rPr>
                          <m:t>7</m:t>
                        </m:r>
                        <m:r>
                          <a:rPr lang="en-US" i="1" spc="800">
                            <a:latin typeface="Cambria Math" charset="0"/>
                          </a:rPr>
                          <m:t> </m:t>
                        </m:r>
                        <m:r>
                          <a:rPr lang="en-US" b="0" i="1" spc="800" smtClean="0">
                            <a:latin typeface="Cambria Math" charset="0"/>
                          </a:rPr>
                          <m:t>2</m:t>
                        </m:r>
                        <m:r>
                          <a:rPr lang="en-US" i="1" spc="800">
                            <a:latin typeface="Cambria Math" charset="0"/>
                          </a:rPr>
                          <m:t> </m:t>
                        </m:r>
                        <m:r>
                          <a:rPr lang="en-US" b="0" i="1" spc="800" smtClean="0">
                            <a:latin typeface="Cambria Math" charset="0"/>
                          </a:rPr>
                          <m:t>3</m:t>
                        </m:r>
                        <m:r>
                          <a:rPr lang="en-US" i="1" spc="800">
                            <a:latin typeface="Cambria Math" charset="0"/>
                          </a:rPr>
                          <m:t> </m:t>
                        </m:r>
                        <m:r>
                          <a:rPr lang="en-US" b="0" i="1" spc="800" smtClean="0">
                            <a:latin typeface="Cambria Math" charset="0"/>
                          </a:rPr>
                          <m:t>5</m:t>
                        </m:r>
                        <m:r>
                          <a:rPr lang="en-US" i="1" spc="800">
                            <a:latin typeface="Cambria Math" charset="0"/>
                          </a:rPr>
                          <m:t> </m:t>
                        </m:r>
                        <m:r>
                          <a:rPr lang="en-US" b="0" i="1" spc="800" smtClean="0">
                            <a:latin typeface="Cambria Math" charset="0"/>
                          </a:rPr>
                          <m:t>1</m:t>
                        </m:r>
                        <m:r>
                          <a:rPr lang="en-US" i="1" spc="800">
                            <a:latin typeface="Cambria Math" charset="0"/>
                          </a:rPr>
                          <m:t> 4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127" name="Rectangle 1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8738" y="2909253"/>
                  <a:ext cx="2930610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95082" b="-11967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8" name="Rectangle 127"/>
                <p:cNvSpPr/>
                <p:nvPr/>
              </p:nvSpPr>
              <p:spPr>
                <a:xfrm>
                  <a:off x="741894" y="3574599"/>
                  <a:ext cx="357745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pc="800" smtClean="0">
                            <a:latin typeface="Cambria Math" charset="0"/>
                          </a:rPr>
                          <m:t>𝜎</m:t>
                        </m:r>
                        <m:r>
                          <a:rPr lang="en-US" b="0" i="1" spc="800" smtClean="0">
                            <a:latin typeface="Cambria Math" charset="0"/>
                          </a:rPr>
                          <m:t>=</m:t>
                        </m:r>
                        <m:r>
                          <a:rPr lang="en-US" spc="800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pc="800" smtClean="0">
                            <a:latin typeface="Cambria Math" charset="0"/>
                          </a:rPr>
                          <m:t>6</m:t>
                        </m:r>
                        <m:r>
                          <a:rPr lang="en-US" i="1" spc="800">
                            <a:latin typeface="Cambria Math" charset="0"/>
                          </a:rPr>
                          <m:t> </m:t>
                        </m:r>
                        <m:r>
                          <a:rPr lang="en-US" b="0" i="1" spc="800" smtClean="0">
                            <a:latin typeface="Cambria Math" charset="0"/>
                          </a:rPr>
                          <m:t>3</m:t>
                        </m:r>
                        <m:r>
                          <a:rPr lang="en-US" i="1" spc="800">
                            <a:latin typeface="Cambria Math" charset="0"/>
                          </a:rPr>
                          <m:t> </m:t>
                        </m:r>
                        <m:r>
                          <a:rPr lang="en-US" b="0" i="1" spc="800" smtClean="0">
                            <a:latin typeface="Cambria Math" charset="0"/>
                          </a:rPr>
                          <m:t>2</m:t>
                        </m:r>
                        <m:r>
                          <a:rPr lang="en-US" i="1" spc="800">
                            <a:latin typeface="Cambria Math" charset="0"/>
                          </a:rPr>
                          <m:t> </m:t>
                        </m:r>
                        <m:r>
                          <a:rPr lang="en-US" b="0" i="1" spc="800" smtClean="0">
                            <a:latin typeface="Cambria Math" charset="0"/>
                          </a:rPr>
                          <m:t>7</m:t>
                        </m:r>
                        <m:r>
                          <a:rPr lang="en-US" i="1" spc="800">
                            <a:latin typeface="Cambria Math" charset="0"/>
                          </a:rPr>
                          <m:t> </m:t>
                        </m:r>
                        <m:r>
                          <a:rPr lang="en-US" b="0" i="1" spc="800" smtClean="0">
                            <a:latin typeface="Cambria Math" charset="0"/>
                          </a:rPr>
                          <m:t>5</m:t>
                        </m:r>
                        <m:r>
                          <a:rPr lang="en-US" i="1" spc="800">
                            <a:latin typeface="Cambria Math" charset="0"/>
                          </a:rPr>
                          <m:t> </m:t>
                        </m:r>
                        <m:r>
                          <a:rPr lang="en-US" b="0" i="1" spc="800" smtClean="0">
                            <a:latin typeface="Cambria Math" charset="0"/>
                          </a:rPr>
                          <m:t>1</m:t>
                        </m:r>
                        <m:r>
                          <a:rPr lang="en-US" i="1" spc="800">
                            <a:latin typeface="Cambria Math" charset="0"/>
                          </a:rPr>
                          <m:t> 4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128" name="Rectangle 1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894" y="3574599"/>
                  <a:ext cx="3577454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t="-95082" b="-1213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6" name="Rectangle 135"/>
                <p:cNvSpPr/>
                <p:nvPr/>
              </p:nvSpPr>
              <p:spPr>
                <a:xfrm>
                  <a:off x="1352162" y="1005560"/>
                  <a:ext cx="373050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pc="80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 </m:t>
                        </m:r>
                        <m:r>
                          <a:rPr lang="en-US" i="1" spc="80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5 </m:t>
                        </m:r>
                        <m:r>
                          <a:rPr lang="en-US" b="0" i="1" spc="80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2</m:t>
                        </m:r>
                        <m:r>
                          <a:rPr lang="en-US" i="1" spc="80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 </m:t>
                        </m:r>
                        <m:r>
                          <a:rPr lang="en-US" b="0" i="1" spc="80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6</m:t>
                        </m:r>
                        <m:r>
                          <a:rPr lang="en-US" i="1" spc="80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 </m:t>
                        </m:r>
                        <m:r>
                          <a:rPr lang="en-US" b="0" i="1" spc="80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1</m:t>
                        </m:r>
                        <m:r>
                          <a:rPr lang="en-US" i="1" spc="80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 </m:t>
                        </m:r>
                        <m:r>
                          <a:rPr lang="en-US" b="0" i="1" spc="80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4</m:t>
                        </m:r>
                        <m:r>
                          <a:rPr lang="en-US" i="1" spc="80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 </m:t>
                        </m:r>
                        <m:r>
                          <a:rPr lang="en-US" b="0" i="1" spc="80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7</m:t>
                        </m:r>
                        <m:r>
                          <a:rPr lang="en-US" i="1" spc="80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 </m:t>
                        </m:r>
                        <m:r>
                          <a:rPr lang="en-US" b="0" i="1" spc="80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3=</m:t>
                        </m:r>
                        <m:r>
                          <a:rPr lang="en-US" b="0" i="1" spc="80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𝜋</m:t>
                        </m:r>
                        <m:r>
                          <a:rPr lang="en-US" b="0" i="1" spc="80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'</m:t>
                        </m:r>
                      </m:oMath>
                    </m:oMathPara>
                  </a14:m>
                  <a:endParaRPr lang="pt-BR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136" name="Rectangle 1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2162" y="1005560"/>
                  <a:ext cx="3730508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t="-96721" b="-11967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7" name="Rectangle 136"/>
                <p:cNvSpPr/>
                <p:nvPr/>
              </p:nvSpPr>
              <p:spPr>
                <a:xfrm>
                  <a:off x="1388738" y="1755345"/>
                  <a:ext cx="293061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pc="80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 </m:t>
                        </m:r>
                        <m:r>
                          <a:rPr lang="en-US" i="1" spc="80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5 </m:t>
                        </m:r>
                        <m:r>
                          <a:rPr lang="en-US" b="0" i="1" spc="80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2</m:t>
                        </m:r>
                        <m:r>
                          <a:rPr lang="en-US" i="1" spc="80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 </m:t>
                        </m:r>
                        <m:r>
                          <a:rPr lang="en-US" b="0" i="1" spc="80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6</m:t>
                        </m:r>
                        <m:r>
                          <a:rPr lang="en-US" i="1" spc="80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 </m:t>
                        </m:r>
                        <m:r>
                          <a:rPr lang="en-US" b="0" i="1" spc="80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1</m:t>
                        </m:r>
                        <m:r>
                          <a:rPr lang="en-US" i="1" spc="80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 </m:t>
                        </m:r>
                        <m:r>
                          <a:rPr lang="en-US" b="0" i="1" spc="80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4</m:t>
                        </m:r>
                        <m:r>
                          <a:rPr lang="en-US" i="1" spc="80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 </m:t>
                        </m:r>
                        <m:r>
                          <a:rPr lang="en-US" b="0" i="1" spc="80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3</m:t>
                        </m:r>
                        <m:r>
                          <a:rPr lang="en-US" i="1" spc="80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 </m:t>
                        </m:r>
                        <m:r>
                          <a:rPr lang="en-US" b="0" i="1" spc="80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7</m:t>
                        </m:r>
                      </m:oMath>
                    </m:oMathPara>
                  </a14:m>
                  <a:endParaRPr lang="pt-BR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137" name="Rectangle 1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8738" y="1755345"/>
                  <a:ext cx="2930610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t="-96721" b="-11967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8" name="Rectangle 137"/>
                <p:cNvSpPr/>
                <p:nvPr/>
              </p:nvSpPr>
              <p:spPr>
                <a:xfrm>
                  <a:off x="1388738" y="2463006"/>
                  <a:ext cx="293061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pc="80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 </m:t>
                        </m:r>
                        <m:r>
                          <a:rPr lang="en-US" i="1" spc="80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5 </m:t>
                        </m:r>
                        <m:r>
                          <a:rPr lang="en-US" b="0" i="1" spc="80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2</m:t>
                        </m:r>
                        <m:r>
                          <a:rPr lang="en-US" i="1" spc="80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 </m:t>
                        </m:r>
                        <m:r>
                          <a:rPr lang="en-US" b="0" i="1" spc="80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3</m:t>
                        </m:r>
                        <m:r>
                          <a:rPr lang="en-US" i="1" spc="80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 </m:t>
                        </m:r>
                        <m:r>
                          <a:rPr lang="en-US" b="0" i="1" spc="80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4</m:t>
                        </m:r>
                        <m:r>
                          <a:rPr lang="en-US" i="1" spc="80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 </m:t>
                        </m:r>
                        <m:r>
                          <a:rPr lang="en-US" b="0" i="1" spc="80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1</m:t>
                        </m:r>
                        <m:r>
                          <a:rPr lang="en-US" i="1" spc="80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 </m:t>
                        </m:r>
                        <m:r>
                          <a:rPr lang="en-US" b="0" i="1" spc="80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6</m:t>
                        </m:r>
                        <m:r>
                          <a:rPr lang="en-US" i="1" spc="80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 </m:t>
                        </m:r>
                        <m:r>
                          <a:rPr lang="en-US" b="0" i="1" spc="80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7</m:t>
                        </m:r>
                      </m:oMath>
                    </m:oMathPara>
                  </a14:m>
                  <a:endParaRPr lang="pt-BR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138" name="Rectangle 1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8738" y="2463006"/>
                  <a:ext cx="2930610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t="-96721" b="-11967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9" name="Rectangle 138"/>
                <p:cNvSpPr/>
                <p:nvPr/>
              </p:nvSpPr>
              <p:spPr>
                <a:xfrm>
                  <a:off x="1400929" y="3199885"/>
                  <a:ext cx="293061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pc="80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 </m:t>
                        </m:r>
                        <m:r>
                          <a:rPr lang="en-US" b="0" i="1" spc="80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1</m:t>
                        </m:r>
                        <m:r>
                          <a:rPr lang="en-US" i="1" spc="80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 </m:t>
                        </m:r>
                        <m:r>
                          <a:rPr lang="en-US" b="0" i="1" spc="80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4</m:t>
                        </m:r>
                        <m:r>
                          <a:rPr lang="en-US" i="1" spc="80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 </m:t>
                        </m:r>
                        <m:r>
                          <a:rPr lang="en-US" b="0" i="1" spc="80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3</m:t>
                        </m:r>
                        <m:r>
                          <a:rPr lang="en-US" i="1" spc="80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 </m:t>
                        </m:r>
                        <m:r>
                          <a:rPr lang="en-US" b="0" i="1" spc="80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2</m:t>
                        </m:r>
                        <m:r>
                          <a:rPr lang="en-US" i="1" spc="80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 </m:t>
                        </m:r>
                        <m:r>
                          <a:rPr lang="en-US" b="0" i="1" spc="80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5</m:t>
                        </m:r>
                        <m:r>
                          <a:rPr lang="en-US" i="1" spc="80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 </m:t>
                        </m:r>
                        <m:r>
                          <a:rPr lang="en-US" b="0" i="1" spc="80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6</m:t>
                        </m:r>
                        <m:r>
                          <a:rPr lang="en-US" i="1" spc="80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 </m:t>
                        </m:r>
                        <m:r>
                          <a:rPr lang="en-US" b="0" i="1" spc="80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7</m:t>
                        </m:r>
                      </m:oMath>
                    </m:oMathPara>
                  </a14:m>
                  <a:endParaRPr lang="pt-BR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139" name="Rectangle 1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0929" y="3199885"/>
                  <a:ext cx="2930610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t="-96721" b="-11967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0" name="Rectangle 139"/>
                <p:cNvSpPr/>
                <p:nvPr/>
              </p:nvSpPr>
              <p:spPr>
                <a:xfrm>
                  <a:off x="1388738" y="3833489"/>
                  <a:ext cx="35004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pc="80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 </m:t>
                        </m:r>
                        <m:r>
                          <a:rPr lang="en-US" b="0" i="1" spc="80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1</m:t>
                        </m:r>
                        <m:r>
                          <a:rPr lang="en-US" i="1" spc="80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 </m:t>
                        </m:r>
                        <m:r>
                          <a:rPr lang="en-US" b="0" i="1" spc="80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2</m:t>
                        </m:r>
                        <m:r>
                          <a:rPr lang="en-US" i="1" spc="80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 </m:t>
                        </m:r>
                        <m:r>
                          <a:rPr lang="en-US" b="0" i="1" spc="80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3</m:t>
                        </m:r>
                        <m:r>
                          <a:rPr lang="en-US" i="1" spc="80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 </m:t>
                        </m:r>
                        <m:r>
                          <a:rPr lang="en-US" b="0" i="1" spc="80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4</m:t>
                        </m:r>
                        <m:r>
                          <a:rPr lang="en-US" i="1" spc="80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 </m:t>
                        </m:r>
                        <m:r>
                          <a:rPr lang="en-US" b="0" i="1" spc="80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5</m:t>
                        </m:r>
                        <m:r>
                          <a:rPr lang="en-US" i="1" spc="80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 </m:t>
                        </m:r>
                        <m:r>
                          <a:rPr lang="en-US" b="0" i="1" spc="80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6</m:t>
                        </m:r>
                        <m:r>
                          <a:rPr lang="en-US" i="1" spc="80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 </m:t>
                        </m:r>
                        <m:r>
                          <a:rPr lang="en-US" b="0" i="1" spc="80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7=</m:t>
                        </m:r>
                        <m:r>
                          <a:rPr lang="en-US" b="0" i="1" spc="80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𝜄</m:t>
                        </m:r>
                      </m:oMath>
                    </m:oMathPara>
                  </a14:m>
                  <a:endParaRPr lang="pt-BR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140" name="Rectangle 1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8738" y="3833489"/>
                  <a:ext cx="3500445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t="-98333" b="-12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87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Cambria Math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Nathália Menini</dc:creator>
  <cp:lastModifiedBy>Nathália Menini</cp:lastModifiedBy>
  <cp:revision>7</cp:revision>
  <dcterms:created xsi:type="dcterms:W3CDTF">2017-11-17T12:27:58Z</dcterms:created>
  <dcterms:modified xsi:type="dcterms:W3CDTF">2017-11-17T16:44:22Z</dcterms:modified>
</cp:coreProperties>
</file>