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1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7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3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1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87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90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A0C3-66F4-F84B-94BA-3AC68098C359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18FF-D8BF-3949-AF3E-C900012D95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200722" y="241754"/>
            <a:ext cx="7828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1. Combien de chromosomes, aurait une cellule en métaphase I de la méiose, si elle avait 12 chromosomes au cours de la phase G1 de l'interphase ?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6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12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24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42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00722" y="3223813"/>
            <a:ext cx="7493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2. Les cellules cancéreuses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sont le résultat d’une perturbation du cycle cellulaire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sont obligatoirement transmissibles à la descendance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peuvent avoir une origine multifactorielle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apparaissent toujours d’une manière spontanée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suggestions A et C sont justes </a:t>
            </a:r>
          </a:p>
        </p:txBody>
      </p:sp>
    </p:spTree>
    <p:extLst>
      <p:ext uri="{BB962C8B-B14F-4D97-AF65-F5344CB8AC3E}">
        <p14:creationId xmlns:p14="http://schemas.microsoft.com/office/powerpoint/2010/main" val="186475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200722" y="509383"/>
            <a:ext cx="782815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9. Les chromosomes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sont davantage condensés en mitose qu’en interphase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possèdent deux chromatides en phase G1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possèdent une chromatide en métaphase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 sont observables que lors de la mitose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ne sont présents que lors de la mitose </a:t>
            </a:r>
            <a:endParaRPr lang="fr-CH" sz="2200" dirty="0"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00722" y="2956184"/>
            <a:ext cx="79285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10. La prophase est la phase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de séparation des chromosomes homologues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pendant laquelle l’ADN se condense en structures individualisées, les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au cours de laquelle les chromosomes homologues présentent des chiasmas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au cours de laquelle les chromatides de chaque chromosomes homologues s'alignent sur la plaque équatoriale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kinétochores de chaque chromosome homologue s'attachent aux microtubules </a:t>
            </a:r>
          </a:p>
        </p:txBody>
      </p:sp>
    </p:spTree>
    <p:extLst>
      <p:ext uri="{BB962C8B-B14F-4D97-AF65-F5344CB8AC3E}">
        <p14:creationId xmlns:p14="http://schemas.microsoft.com/office/powerpoint/2010/main" val="619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200722" y="241754"/>
            <a:ext cx="7828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1. Combien de chromosomes, aurait une cellule en métaphase I de la méiose, si elle avait 12 chromosomes au cours de la phase G1 de l'interphase ?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6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12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24</a:t>
            </a:r>
          </a:p>
          <a:p>
            <a:pPr marL="800100" lvl="1" indent="-3429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42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00722" y="3223813"/>
            <a:ext cx="7493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2. Les cellules cancéreuses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sont le résultat d’une perturbation du cycle cellulaire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sont obligatoirement transmissibles à la descendance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peuvent avoir une origine multifactorielle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apparaissent toujours d’une manière spontanée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les suggestions A et C sont justes </a:t>
            </a:r>
          </a:p>
        </p:txBody>
      </p:sp>
    </p:spTree>
    <p:extLst>
      <p:ext uri="{BB962C8B-B14F-4D97-AF65-F5344CB8AC3E}">
        <p14:creationId xmlns:p14="http://schemas.microsoft.com/office/powerpoint/2010/main" val="5397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200722" y="241754"/>
            <a:ext cx="7828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3. Qu’est-ce qui n'est pas une caractéristique des chromosomes homologues?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même longueur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même position du centromère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 même type d’allèle au même endroit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Appariement pendant la méiose I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suggestions A et B </a:t>
            </a:r>
            <a:endParaRPr lang="fr-CH" sz="2400" dirty="0"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00722" y="3223813"/>
            <a:ext cx="48061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4. Quelle est la phase mitotique représentée sur cette micrographie 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</a:p>
        </p:txBody>
      </p:sp>
      <p:pic>
        <p:nvPicPr>
          <p:cNvPr id="1025" name="Picture 1" descr="page1image40279984">
            <a:extLst>
              <a:ext uri="{FF2B5EF4-FFF2-40B4-BE49-F238E27FC236}">
                <a16:creationId xmlns:a16="http://schemas.microsoft.com/office/drawing/2014/main" id="{D1E6D826-7918-6B4D-954A-BEBA4C5A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98" y="3512635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0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200722" y="241754"/>
            <a:ext cx="7828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3. Qu’est-ce qui n'est pas une caractéristique des chromosomes homologues?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même longueur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même position du centromère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 même type d’allèle au même endroit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Appariement pendant la méiose I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suggestions A et B </a:t>
            </a:r>
            <a:endParaRPr lang="fr-CH" sz="2400" dirty="0"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00722" y="3223813"/>
            <a:ext cx="48061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4. Quelle est la phase mitotique représentée sur cette micrographie 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</a:p>
        </p:txBody>
      </p:sp>
      <p:pic>
        <p:nvPicPr>
          <p:cNvPr id="1025" name="Picture 1" descr="page1image40279984">
            <a:extLst>
              <a:ext uri="{FF2B5EF4-FFF2-40B4-BE49-F238E27FC236}">
                <a16:creationId xmlns:a16="http://schemas.microsoft.com/office/drawing/2014/main" id="{D1E6D826-7918-6B4D-954A-BEBA4C5A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98" y="3512635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1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312234" y="2697499"/>
            <a:ext cx="82853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6. Concernant la fonction des microtubules, quel est l’énoncé vrai, parmi les suivants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asters jouent un rôle important dans le positionnement des fibres du fuseau de division et dans le processus de division cellulaire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microtubules polaires jouent un rôle dans la séparation des chromatides sœurs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En métaphase, les kinétochores aident les microtubules dans l'alignement des chromosomes et dans leur mouvement individuel vers chacun des deux pôles en anaphase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microtubules permettent la formation du sillon de division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microtubules permettent la formation de la plaque cellulaire, la future paroi cellulaire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312234" y="163350"/>
            <a:ext cx="48061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5. Quelle est la phase mitotique représentée sur cette micrographie 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Prométaphase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</a:p>
        </p:txBody>
      </p:sp>
      <p:pic>
        <p:nvPicPr>
          <p:cNvPr id="2049" name="Picture 1" descr="page2image40188128">
            <a:extLst>
              <a:ext uri="{FF2B5EF4-FFF2-40B4-BE49-F238E27FC236}">
                <a16:creationId xmlns:a16="http://schemas.microsoft.com/office/drawing/2014/main" id="{D39F5C90-0B33-6249-B0B1-6AD9887D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62" y="235286"/>
            <a:ext cx="2318343" cy="23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312234" y="2697499"/>
            <a:ext cx="82853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6. Concernant la fonction des microtubules, quel est l’énoncé vrai, parmi les suivants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Les asters jouent un rôle important dans le positionnement des fibres du fuseau de division et dans le processus de division cellulaire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Les microtubules polaires jouent un rôle dans la séparation des chromatides sœurs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 métaphase, les kinétochores aident les microtubules dans l'alignement des chromosomes et dans leur mouvement individuel vers chacun des deux pôles en anaphase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microtubules permettent la formation du sillon de division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microtubules permettent la formation de la plaque cellulaire, la future paroi cellulaire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312234" y="163350"/>
            <a:ext cx="48061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5. Quelle est la phase mitotique représentée sur cette micrographie 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</a:p>
        </p:txBody>
      </p:sp>
      <p:pic>
        <p:nvPicPr>
          <p:cNvPr id="2049" name="Picture 1" descr="page2image40188128">
            <a:extLst>
              <a:ext uri="{FF2B5EF4-FFF2-40B4-BE49-F238E27FC236}">
                <a16:creationId xmlns:a16="http://schemas.microsoft.com/office/drawing/2014/main" id="{D39F5C90-0B33-6249-B0B1-6AD9887D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62" y="235286"/>
            <a:ext cx="2318343" cy="23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2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167268" y="119090"/>
            <a:ext cx="78281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7. Quel est l’événement essentiel qui se produit au cours de la phase S du cycle cellulaire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cellules prennent une décision si oui ou non, elles se divisent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La réplication de l'ADN produit des paires de chromatides sœurs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chromosomes se condensent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 seul noyau est divisé en deux noyaux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 nombre de chromosomes est réduit de moitié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45328" y="2804274"/>
            <a:ext cx="56425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6. Le caryotype ci-dessus peut avoir pour origine :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de la paire chromosomique n°21 lors de la méiose II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de la paire chromosomique n°21 lors de la méiose I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duplication du chromosome 21 lors de la méiose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lors de la formation des gamètes femelles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lors de la formation des gamètes mâles </a:t>
            </a:r>
          </a:p>
        </p:txBody>
      </p:sp>
      <p:pic>
        <p:nvPicPr>
          <p:cNvPr id="3073" name="Picture 1" descr="page2image40187920">
            <a:extLst>
              <a:ext uri="{FF2B5EF4-FFF2-40B4-BE49-F238E27FC236}">
                <a16:creationId xmlns:a16="http://schemas.microsoft.com/office/drawing/2014/main" id="{28C8C1FF-B633-694A-8F57-168DC73B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4" y="3577998"/>
            <a:ext cx="3066585" cy="25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167267" y="119090"/>
            <a:ext cx="819614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7. Quel est l’événement essentiel qui se produit au cours de la phase S du cycle cellulaire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cellules prennent une décision si oui ou non, elles se divisent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 réplication de l'ADN produit des paires de chromatides sœurs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chromosomes se condensent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 seul noyau est divisé en deux noyaux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 nombre de chromosomes est réduit de moitié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45328" y="2804274"/>
            <a:ext cx="56425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6. Le caryotype ci-dessus peut avoir pour origine :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de la paire chromosomique n°21 lors de la méiose II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de la paire chromosomique n°21 lors de la méiose I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une duplication du chromosome 21 lors de la méiose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lors de la formation des gamètes femelles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200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 non-disjonction lors de la formation des gamètes mâles </a:t>
            </a:r>
          </a:p>
        </p:txBody>
      </p:sp>
      <p:pic>
        <p:nvPicPr>
          <p:cNvPr id="3073" name="Picture 1" descr="page2image40187920">
            <a:extLst>
              <a:ext uri="{FF2B5EF4-FFF2-40B4-BE49-F238E27FC236}">
                <a16:creationId xmlns:a16="http://schemas.microsoft.com/office/drawing/2014/main" id="{28C8C1FF-B633-694A-8F57-168DC73B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4" y="3577998"/>
            <a:ext cx="3066585" cy="25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1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288D1-6C13-074A-AB44-49748F323412}"/>
              </a:ext>
            </a:extLst>
          </p:cNvPr>
          <p:cNvSpPr/>
          <p:nvPr/>
        </p:nvSpPr>
        <p:spPr>
          <a:xfrm>
            <a:off x="200722" y="509383"/>
            <a:ext cx="782815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9. Les chromosomes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sont davantage condensés en mitose qu’en interphase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possèdent deux chromatides en phase G1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possèdent une chromatide en métaphase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ne sont observables que lors de la mitose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ne sont présents que lors de la mitose </a:t>
            </a:r>
            <a:endParaRPr lang="fr-CH" sz="2200" dirty="0"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C41B1-94F0-F041-9657-6828D0CBADA9}"/>
              </a:ext>
            </a:extLst>
          </p:cNvPr>
          <p:cNvSpPr/>
          <p:nvPr/>
        </p:nvSpPr>
        <p:spPr>
          <a:xfrm>
            <a:off x="200722" y="2956184"/>
            <a:ext cx="79285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10. La prophase est la phase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de séparation des chromosomes homologues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pendant laquelle l’ADN se condense en structures individualisées, les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au cours de laquelle les chromosomes homologues présentent des chiasmas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au cours de laquelle les chromatides de chaque chromosomes homologues s'alignent sur la plaque équatoriale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200" dirty="0">
                <a:latin typeface="Arial Narrow" panose="020B0604020202020204" pitchFamily="34" charset="0"/>
                <a:cs typeface="Arial Narrow" panose="020B0604020202020204" pitchFamily="34" charset="0"/>
              </a:rPr>
              <a:t>les kinétochores de chaque chromosome homologue s'attachent aux microtubules </a:t>
            </a:r>
          </a:p>
        </p:txBody>
      </p:sp>
    </p:spTree>
    <p:extLst>
      <p:ext uri="{BB962C8B-B14F-4D97-AF65-F5344CB8AC3E}">
        <p14:creationId xmlns:p14="http://schemas.microsoft.com/office/powerpoint/2010/main" val="4112021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928</Words>
  <Application>Microsoft Macintosh PowerPoint</Application>
  <PresentationFormat>Affichage à l'écran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Saida Guennoun Lehmann</dc:creator>
  <cp:lastModifiedBy>Saida Guennoun Lehmann</cp:lastModifiedBy>
  <cp:revision>4</cp:revision>
  <dcterms:created xsi:type="dcterms:W3CDTF">2019-05-12T16:56:15Z</dcterms:created>
  <dcterms:modified xsi:type="dcterms:W3CDTF">2019-05-12T17:33:40Z</dcterms:modified>
</cp:coreProperties>
</file>