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90" d="100"/>
          <a:sy n="90" d="100"/>
        </p:scale>
        <p:origin x="87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n Morand" userId="8f900b2ee6135027" providerId="LiveId" clId="{EEC7B88B-3603-4A8C-A454-D4596E7CBC8A}"/>
    <pc:docChg chg="undo custSel modSld">
      <pc:chgData name="Nathann Morand" userId="8f900b2ee6135027" providerId="LiveId" clId="{EEC7B88B-3603-4A8C-A454-D4596E7CBC8A}" dt="2023-03-20T15:58:43.994" v="15" actId="1076"/>
      <pc:docMkLst>
        <pc:docMk/>
      </pc:docMkLst>
      <pc:sldChg chg="addSp delSp modSp mod">
        <pc:chgData name="Nathann Morand" userId="8f900b2ee6135027" providerId="LiveId" clId="{EEC7B88B-3603-4A8C-A454-D4596E7CBC8A}" dt="2023-03-20T15:58:43.994" v="15" actId="1076"/>
        <pc:sldMkLst>
          <pc:docMk/>
          <pc:sldMk cId="571623578" sldId="256"/>
        </pc:sldMkLst>
        <pc:picChg chg="add del">
          <ac:chgData name="Nathann Morand" userId="8f900b2ee6135027" providerId="LiveId" clId="{EEC7B88B-3603-4A8C-A454-D4596E7CBC8A}" dt="2023-03-20T15:58:16.320" v="5" actId="478"/>
          <ac:picMkLst>
            <pc:docMk/>
            <pc:sldMk cId="571623578" sldId="256"/>
            <ac:picMk id="5" creationId="{E8B42A46-A238-42CA-0549-12899EF985F7}"/>
          </ac:picMkLst>
        </pc:picChg>
        <pc:picChg chg="mod ord">
          <ac:chgData name="Nathann Morand" userId="8f900b2ee6135027" providerId="LiveId" clId="{EEC7B88B-3603-4A8C-A454-D4596E7CBC8A}" dt="2023-03-20T15:58:43.994" v="15" actId="1076"/>
          <ac:picMkLst>
            <pc:docMk/>
            <pc:sldMk cId="571623578" sldId="256"/>
            <ac:picMk id="9" creationId="{0AADE829-D607-24F8-0A97-94155DDA1C35}"/>
          </ac:picMkLst>
        </pc:picChg>
        <pc:picChg chg="add del mod">
          <ac:chgData name="Nathann Morand" userId="8f900b2ee6135027" providerId="LiveId" clId="{EEC7B88B-3603-4A8C-A454-D4596E7CBC8A}" dt="2023-03-20T15:58:15.801" v="4" actId="22"/>
          <ac:picMkLst>
            <pc:docMk/>
            <pc:sldMk cId="571623578" sldId="256"/>
            <ac:picMk id="23" creationId="{6CE9E38B-C802-E603-181F-6CDA286FBCFE}"/>
          </ac:picMkLst>
        </pc:picChg>
        <pc:picChg chg="add mod">
          <ac:chgData name="Nathann Morand" userId="8f900b2ee6135027" providerId="LiveId" clId="{EEC7B88B-3603-4A8C-A454-D4596E7CBC8A}" dt="2023-03-20T15:58:30.361" v="10" actId="1076"/>
          <ac:picMkLst>
            <pc:docMk/>
            <pc:sldMk cId="571623578" sldId="256"/>
            <ac:picMk id="25" creationId="{28FD6A93-44AD-1449-684F-8DA75ECFC5F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76C8AC-D80D-B385-0459-C18B37CE7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58C489-AB08-487D-48C2-1A0994474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E5F320-0ECA-7667-D223-EE73B5AB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D051-48A7-49A3-9344-A2D677767AF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0DF17D-8B58-A1A5-7E33-2B5FCA7A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18101D-9004-B025-772F-92069C2A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EDFD-EA79-4A8F-A0B1-5ADDA88792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7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6B305-5660-816C-FF2A-5E2CCCD8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7528A6-9BDC-EC1E-2365-690EB40BC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58B6AE-C62C-1382-2367-F15CD5BB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D051-48A7-49A3-9344-A2D677767AF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0BAF48-1862-AC78-2DD5-89C13DBC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483E27-E775-FF57-AC35-333C4C2A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EDFD-EA79-4A8F-A0B1-5ADDA88792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0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633BC0E-54EF-FA7F-847A-21DD0BEF9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F8C3D4-1A9F-7255-B947-EB06C33EC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59FD7E-5BF6-7E31-A390-1DE08EDF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D051-48A7-49A3-9344-A2D677767AF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D0D752-AC31-1D2B-DCD8-FEF68FFD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1E4134-8720-5094-34D9-4D5CE52B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EDFD-EA79-4A8F-A0B1-5ADDA88792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3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4F5235-637F-CB19-1671-41105E5F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3FE095-401F-C167-7C69-0500DA42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B4C9C4-9590-65A9-2031-760703FB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D051-48A7-49A3-9344-A2D677767AF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070F64-ED99-0AA2-28A6-7E9F725F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B9F3F9-3D79-680C-74B4-C3BB102D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EDFD-EA79-4A8F-A0B1-5ADDA88792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7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9130F7-8474-456B-3AC0-9FB9031C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5015A3-62A7-D69A-31A5-854049ABA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D81272-75F2-0E5B-5B3C-76D6A247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D051-48A7-49A3-9344-A2D677767AF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8D3F5C-882A-F49A-4325-4FDF9EC2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B9BE3E-FB35-5F98-EEB5-2E607846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EDFD-EA79-4A8F-A0B1-5ADDA88792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2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A7633-1EE6-2EC5-FD2D-131E6134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2701FF-F107-2CCD-C16F-A510C9402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B05816-147C-7612-A07C-93DC6AF9B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DA4B8D-5627-0A30-4CD9-03A2AE5D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D051-48A7-49A3-9344-A2D677767AF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5DC7B7-278E-76DE-9D57-5DAF6A0D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DC38F8-5D24-9497-00FA-29CF227C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EDFD-EA79-4A8F-A0B1-5ADDA88792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113CD-32EE-C377-4F35-99C2B7D3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E5A084-E8BF-D953-0D66-9B0A2B489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9F28E8-5794-E678-7ED4-A7BB93FE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C03808-11A9-3B5E-399D-47739C06B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CE78C8C-5D8D-558C-347E-308516B24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D4F066-980B-8533-25E2-030C895E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D051-48A7-49A3-9344-A2D677767AF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B02CE8F-69E9-C2A4-5873-131D1957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683BBB0-F4CD-4E47-5A51-7E40914F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EDFD-EA79-4A8F-A0B1-5ADDA88792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8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CB0E6-11B0-B61B-9673-ADA331FF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2694CEF-CA39-534D-D88B-801A0B32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D051-48A7-49A3-9344-A2D677767AF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67279F-1799-E75F-E3F2-F69546AC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03A50C-C095-7ED7-F266-FA64BF21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EDFD-EA79-4A8F-A0B1-5ADDA88792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3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5F2702-26D8-5512-C98C-18E40B68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D051-48A7-49A3-9344-A2D677767AF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BB24FD-20AF-770E-7585-3C5D7F21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C34939-6A01-FCE2-44A8-B34FB650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EDFD-EA79-4A8F-A0B1-5ADDA88792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6671A4-D9E2-6B96-32F3-E19BC887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401477-4709-266B-CB1A-0EE2F7E59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7A44E7-2B59-943A-71F8-D7F61DF7D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5C103A-34F7-0F7F-B1FA-3F19E2B1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D051-48A7-49A3-9344-A2D677767AF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6B4057-46FC-EA6F-AC5C-70322BD4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2B794E-0207-65C6-09A3-1A96582A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EDFD-EA79-4A8F-A0B1-5ADDA88792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1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21627-6AAB-F4CC-AE77-735660B1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8982783-DF6F-05C9-AB84-7B03BBB3B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63EC1A-AAE5-6A84-12EE-52C084A31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5CCB27-632E-5883-9AB0-F94A9B52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D051-48A7-49A3-9344-A2D677767AF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D65105-630E-923B-C288-756E5AF5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8C885D-7CA5-73B8-D1E3-51F512BB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EDFD-EA79-4A8F-A0B1-5ADDA88792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8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FB7B25D-E4DE-E9A5-9C9B-54F26533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1206AA-F26C-1BF8-1288-927258DB5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C3F749-0F45-DD2A-A10E-D4C643176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8D051-48A7-49A3-9344-A2D677767AF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36080F-8769-680B-1314-DFC036B78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4CA10A-5D5C-122F-AE27-0B58D8CE3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4EDFD-EA79-4A8F-A0B1-5ADDA88792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4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8B42A46-A238-42CA-0549-12899EF9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56" y="1520455"/>
            <a:ext cx="4141247" cy="296648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1A9DCCC-EF56-5715-539F-181C1A2D2FCA}"/>
              </a:ext>
            </a:extLst>
          </p:cNvPr>
          <p:cNvSpPr txBox="1"/>
          <p:nvPr/>
        </p:nvSpPr>
        <p:spPr>
          <a:xfrm>
            <a:off x="272156" y="5083594"/>
            <a:ext cx="63200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/>
              <a:t>Ce système de Capteur de force a rigidité et position variable présente l’avantage de pouvoir être réaliser </a:t>
            </a:r>
            <a:r>
              <a:rPr lang="fr-CH" sz="1600" dirty="0" err="1"/>
              <a:t>monolitiquement</a:t>
            </a:r>
            <a:r>
              <a:rPr lang="fr-CH" sz="1600" dirty="0"/>
              <a:t>  avec une seul pièce (et 2 boulon) mais présente une non-linéarité de la position d'équilibre en fonction de x0 ainsi qu'une non-linéarité de la rigidité en fonction de x0.</a:t>
            </a:r>
          </a:p>
          <a:p>
            <a:r>
              <a:rPr lang="fr-CH" sz="1600" dirty="0"/>
              <a:t>Avec un dimensionnement correct, celle-ci peuvent-être vu comme linéaire sur la course de fonctionnement.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266268-84B6-F54D-FA7F-A66FB9ECEB95}"/>
              </a:ext>
            </a:extLst>
          </p:cNvPr>
          <p:cNvSpPr txBox="1"/>
          <p:nvPr/>
        </p:nvSpPr>
        <p:spPr>
          <a:xfrm>
            <a:off x="402052" y="1042493"/>
            <a:ext cx="1753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u="sng" dirty="0"/>
              <a:t>Guidages idéaux</a:t>
            </a:r>
            <a:endParaRPr lang="en-US" b="1" u="sng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66A7D15-5487-D51B-3772-CE2887053DDB}"/>
              </a:ext>
            </a:extLst>
          </p:cNvPr>
          <p:cNvSpPr txBox="1"/>
          <p:nvPr/>
        </p:nvSpPr>
        <p:spPr>
          <a:xfrm>
            <a:off x="8697432" y="993867"/>
            <a:ext cx="2061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800" b="1" u="sng" dirty="0"/>
              <a:t>Guidages Flexibles</a:t>
            </a:r>
            <a:endParaRPr lang="en-US" sz="1800" b="1" u="sng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279F28E-A71D-A317-B76A-03CDC64C2E55}"/>
              </a:ext>
            </a:extLst>
          </p:cNvPr>
          <p:cNvSpPr txBox="1"/>
          <p:nvPr/>
        </p:nvSpPr>
        <p:spPr>
          <a:xfrm>
            <a:off x="340242" y="419986"/>
            <a:ext cx="5311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b="1" u="sng" dirty="0"/>
              <a:t>Groupe 37, Solution 2 : La cassette</a:t>
            </a:r>
            <a:endParaRPr lang="en-US" sz="2800" b="1" u="sng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9713D7B-F567-B3CD-8B24-936C605A323B}"/>
              </a:ext>
            </a:extLst>
          </p:cNvPr>
          <p:cNvSpPr txBox="1"/>
          <p:nvPr/>
        </p:nvSpPr>
        <p:spPr>
          <a:xfrm>
            <a:off x="4704921" y="1151123"/>
            <a:ext cx="2318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800" b="1" u="sng" dirty="0"/>
              <a:t>Mobilité de </a:t>
            </a:r>
            <a:r>
              <a:rPr lang="fr-CH" sz="1800" b="1" u="sng" dirty="0" err="1"/>
              <a:t>Grubler</a:t>
            </a:r>
            <a:endParaRPr lang="en-US" sz="1800" b="1" u="sng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52A0425F-E7FC-7840-0FE5-30EAE4942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921" y="1964040"/>
            <a:ext cx="2714542" cy="120126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27FBB25-0F79-994E-CC18-93D1F0F02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921" y="1620342"/>
            <a:ext cx="523879" cy="105728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00E53381-422D-17E7-1536-FA4AC32C43EC}"/>
              </a:ext>
            </a:extLst>
          </p:cNvPr>
          <p:cNvSpPr txBox="1"/>
          <p:nvPr/>
        </p:nvSpPr>
        <p:spPr>
          <a:xfrm>
            <a:off x="4704921" y="3351174"/>
            <a:ext cx="2318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800" b="1" u="sng" dirty="0"/>
              <a:t>SFMI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F75CA24-80BF-C7D7-67BC-600FFF8E04D2}"/>
              </a:ext>
            </a:extLst>
          </p:cNvPr>
          <p:cNvSpPr txBox="1"/>
          <p:nvPr/>
        </p:nvSpPr>
        <p:spPr>
          <a:xfrm>
            <a:off x="4704921" y="3801140"/>
            <a:ext cx="29345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/>
              <a:t>de pars sont implémentions se basant sur un design de référence SFMI,</a:t>
            </a:r>
          </a:p>
          <a:p>
            <a:r>
              <a:rPr lang="fr-CH" sz="1600" dirty="0"/>
              <a:t>Il conserve cette propriété.</a:t>
            </a:r>
            <a:endParaRPr lang="en-US" sz="1600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28FD6A93-44AD-1449-684F-8DA75ECFC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022" y="1520455"/>
            <a:ext cx="3951353" cy="35068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AADE829-D607-24F8-0A97-94155DDA1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9003" y="4240147"/>
            <a:ext cx="2105682" cy="246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235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100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Nathann Morand</dc:creator>
  <cp:lastModifiedBy>Nathann Morand</cp:lastModifiedBy>
  <cp:revision>1</cp:revision>
  <dcterms:created xsi:type="dcterms:W3CDTF">2023-03-20T15:37:10Z</dcterms:created>
  <dcterms:modified xsi:type="dcterms:W3CDTF">2023-03-20T15:58:47Z</dcterms:modified>
</cp:coreProperties>
</file>